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p:sldMasterIdLst>
    <p:sldMasterId id="2147483693" r:id="rId4"/>
    <p:sldMasterId id="2147483694" r:id="rId5"/>
    <p:sldMasterId id="2147483695" r:id="rId6"/>
    <p:sldMasterId id="2147483696" r:id="rId7"/>
    <p:sldMasterId id="2147483697" r:id="rId8"/>
  </p:sldMasterIdLst>
  <p:notesMasterIdLst>
    <p:notesMasterId r:id="rId56"/>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305"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306" r:id="rId41"/>
    <p:sldId id="289" r:id="rId42"/>
    <p:sldId id="290" r:id="rId43"/>
    <p:sldId id="291" r:id="rId44"/>
    <p:sldId id="292" r:id="rId45"/>
    <p:sldId id="293" r:id="rId46"/>
    <p:sldId id="294" r:id="rId47"/>
    <p:sldId id="295" r:id="rId48"/>
    <p:sldId id="297" r:id="rId49"/>
    <p:sldId id="298" r:id="rId50"/>
    <p:sldId id="299" r:id="rId51"/>
    <p:sldId id="300" r:id="rId52"/>
    <p:sldId id="301" r:id="rId53"/>
    <p:sldId id="302" r:id="rId54"/>
    <p:sldId id="303" r:id="rId55"/>
  </p:sldIdLst>
  <p:sldSz cx="12192000" cy="6858000"/>
  <p:notesSz cx="6858000" cy="9144000"/>
  <p:embeddedFontLst>
    <p:embeddedFont>
      <p:font typeface="Century Gothic" panose="020B0502020202020204" pitchFamily="34" charset="0"/>
      <p:regular r:id="rId57"/>
      <p:bold r:id="rId58"/>
      <p:italic r:id="rId59"/>
      <p:boldItalic r:id="rId60"/>
    </p:embeddedFont>
    <p:embeddedFont>
      <p:font typeface="Palatino Linotype" panose="02040502050505030304" pitchFamily="18" charset="0"/>
      <p:regular r:id="rId61"/>
      <p:bold r:id="rId62"/>
      <p:italic r:id="rId63"/>
      <p:boldItalic r:id="rId6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A6DA97-75EF-21D0-538E-B95883ADE8F1}" v="4" dt="2026-03-04T15:34:46.6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font" Target="fonts/font7.fntdata"/><Relationship Id="rId68"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font" Target="fonts/font2.fntdata"/><Relationship Id="rId66"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font" Target="fonts/font5.fntdata"/><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notesMaster" Target="notesMasters/notesMaster1.xml"/><Relationship Id="rId64" Type="http://schemas.openxmlformats.org/officeDocument/2006/relationships/font" Target="fonts/font8.fntdata"/><Relationship Id="rId69" Type="http://schemas.microsoft.com/office/2016/11/relationships/changesInfo" Target="changesInfos/changesInfo1.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font" Target="fonts/font3.fntdata"/><Relationship Id="rId67" Type="http://schemas.openxmlformats.org/officeDocument/2006/relationships/theme" Target="theme/theme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font" Target="fonts/font6.fntdata"/><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font" Target="fonts/font1.fntdata"/><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font" Target="fonts/font4.fntdata"/><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illermina Magana" userId="e877824e-c283-4c9b-b849-24809b3e96f0" providerId="ADAL" clId="{3A5DDA35-5D1F-456A-90B5-E416F72C60B2}"/>
    <pc:docChg chg="undo custSel addSld delSld modSld modMainMaster">
      <pc:chgData name="Guillermina Magana" userId="e877824e-c283-4c9b-b849-24809b3e96f0" providerId="ADAL" clId="{3A5DDA35-5D1F-456A-90B5-E416F72C60B2}" dt="2026-02-23T18:08:21.076" v="297" actId="20577"/>
      <pc:docMkLst>
        <pc:docMk/>
      </pc:docMkLst>
      <pc:sldChg chg="addSp delSp modSp mod chgLayout">
        <pc:chgData name="Guillermina Magana" userId="e877824e-c283-4c9b-b849-24809b3e96f0" providerId="ADAL" clId="{3A5DDA35-5D1F-456A-90B5-E416F72C60B2}" dt="2026-02-23T17:56:01.483" v="106" actId="6264"/>
        <pc:sldMkLst>
          <pc:docMk/>
          <pc:sldMk cId="0" sldId="256"/>
        </pc:sldMkLst>
        <pc:spChg chg="mod ord">
          <ac:chgData name="Guillermina Magana" userId="e877824e-c283-4c9b-b849-24809b3e96f0" providerId="ADAL" clId="{3A5DDA35-5D1F-456A-90B5-E416F72C60B2}" dt="2026-02-23T17:56:01.483" v="106" actId="6264"/>
          <ac:spMkLst>
            <pc:docMk/>
            <pc:sldMk cId="0" sldId="256"/>
            <ac:spMk id="340" creationId="{00000000-0000-0000-0000-000000000000}"/>
          </ac:spMkLst>
        </pc:spChg>
        <pc:spChg chg="mod ord">
          <ac:chgData name="Guillermina Magana" userId="e877824e-c283-4c9b-b849-24809b3e96f0" providerId="ADAL" clId="{3A5DDA35-5D1F-456A-90B5-E416F72C60B2}" dt="2026-02-23T17:56:01.483" v="106" actId="6264"/>
          <ac:spMkLst>
            <pc:docMk/>
            <pc:sldMk cId="0" sldId="256"/>
            <ac:spMk id="342" creationId="{00000000-0000-0000-0000-000000000000}"/>
          </ac:spMkLst>
        </pc:spChg>
        <pc:spChg chg="mod ord">
          <ac:chgData name="Guillermina Magana" userId="e877824e-c283-4c9b-b849-24809b3e96f0" providerId="ADAL" clId="{3A5DDA35-5D1F-456A-90B5-E416F72C60B2}" dt="2026-02-23T17:56:01.483" v="106" actId="6264"/>
          <ac:spMkLst>
            <pc:docMk/>
            <pc:sldMk cId="0" sldId="256"/>
            <ac:spMk id="343" creationId="{00000000-0000-0000-0000-000000000000}"/>
          </ac:spMkLst>
        </pc:spChg>
        <pc:picChg chg="mod ord">
          <ac:chgData name="Guillermina Magana" userId="e877824e-c283-4c9b-b849-24809b3e96f0" providerId="ADAL" clId="{3A5DDA35-5D1F-456A-90B5-E416F72C60B2}" dt="2026-02-23T17:56:01.483" v="106" actId="6264"/>
          <ac:picMkLst>
            <pc:docMk/>
            <pc:sldMk cId="0" sldId="256"/>
            <ac:picMk id="341" creationId="{00000000-0000-0000-0000-000000000000}"/>
          </ac:picMkLst>
        </pc:picChg>
      </pc:sldChg>
      <pc:sldChg chg="modSp mod">
        <pc:chgData name="Guillermina Magana" userId="e877824e-c283-4c9b-b849-24809b3e96f0" providerId="ADAL" clId="{3A5DDA35-5D1F-456A-90B5-E416F72C60B2}" dt="2026-02-23T18:02:53.135" v="173" actId="1076"/>
        <pc:sldMkLst>
          <pc:docMk/>
          <pc:sldMk cId="0" sldId="260"/>
        </pc:sldMkLst>
        <pc:spChg chg="mod">
          <ac:chgData name="Guillermina Magana" userId="e877824e-c283-4c9b-b849-24809b3e96f0" providerId="ADAL" clId="{3A5DDA35-5D1F-456A-90B5-E416F72C60B2}" dt="2026-02-23T18:02:53.135" v="173" actId="1076"/>
          <ac:spMkLst>
            <pc:docMk/>
            <pc:sldMk cId="0" sldId="260"/>
            <ac:spMk id="361" creationId="{00000000-0000-0000-0000-000000000000}"/>
          </ac:spMkLst>
        </pc:spChg>
      </pc:sldChg>
      <pc:sldChg chg="addSp delSp modSp mod chgLayout">
        <pc:chgData name="Guillermina Magana" userId="e877824e-c283-4c9b-b849-24809b3e96f0" providerId="ADAL" clId="{3A5DDA35-5D1F-456A-90B5-E416F72C60B2}" dt="2026-02-23T17:57:45.508" v="143" actId="1076"/>
        <pc:sldMkLst>
          <pc:docMk/>
          <pc:sldMk cId="0" sldId="261"/>
        </pc:sldMkLst>
        <pc:spChg chg="mod ord">
          <ac:chgData name="Guillermina Magana" userId="e877824e-c283-4c9b-b849-24809b3e96f0" providerId="ADAL" clId="{3A5DDA35-5D1F-456A-90B5-E416F72C60B2}" dt="2026-02-23T17:57:45.508" v="143" actId="1076"/>
          <ac:spMkLst>
            <pc:docMk/>
            <pc:sldMk cId="0" sldId="261"/>
            <ac:spMk id="367" creationId="{00000000-0000-0000-0000-000000000000}"/>
          </ac:spMkLst>
        </pc:spChg>
        <pc:spChg chg="mod ord">
          <ac:chgData name="Guillermina Magana" userId="e877824e-c283-4c9b-b849-24809b3e96f0" providerId="ADAL" clId="{3A5DDA35-5D1F-456A-90B5-E416F72C60B2}" dt="2026-02-23T17:57:12.603" v="136" actId="1076"/>
          <ac:spMkLst>
            <pc:docMk/>
            <pc:sldMk cId="0" sldId="261"/>
            <ac:spMk id="368" creationId="{00000000-0000-0000-0000-000000000000}"/>
          </ac:spMkLst>
        </pc:spChg>
      </pc:sldChg>
      <pc:sldChg chg="addSp delSp modSp mod chgLayout">
        <pc:chgData name="Guillermina Magana" userId="e877824e-c283-4c9b-b849-24809b3e96f0" providerId="ADAL" clId="{3A5DDA35-5D1F-456A-90B5-E416F72C60B2}" dt="2026-02-23T17:58:02.224" v="147" actId="2711"/>
        <pc:sldMkLst>
          <pc:docMk/>
          <pc:sldMk cId="0" sldId="262"/>
        </pc:sldMkLst>
        <pc:spChg chg="mod ord">
          <ac:chgData name="Guillermina Magana" userId="e877824e-c283-4c9b-b849-24809b3e96f0" providerId="ADAL" clId="{3A5DDA35-5D1F-456A-90B5-E416F72C60B2}" dt="2026-02-23T17:57:50.606" v="145" actId="6264"/>
          <ac:spMkLst>
            <pc:docMk/>
            <pc:sldMk cId="0" sldId="262"/>
            <ac:spMk id="374" creationId="{00000000-0000-0000-0000-000000000000}"/>
          </ac:spMkLst>
        </pc:spChg>
        <pc:spChg chg="mod ord">
          <ac:chgData name="Guillermina Magana" userId="e877824e-c283-4c9b-b849-24809b3e96f0" providerId="ADAL" clId="{3A5DDA35-5D1F-456A-90B5-E416F72C60B2}" dt="2026-02-23T17:58:02.224" v="147" actId="2711"/>
          <ac:spMkLst>
            <pc:docMk/>
            <pc:sldMk cId="0" sldId="262"/>
            <ac:spMk id="375" creationId="{00000000-0000-0000-0000-000000000000}"/>
          </ac:spMkLst>
        </pc:spChg>
      </pc:sldChg>
      <pc:sldChg chg="modSp mod">
        <pc:chgData name="Guillermina Magana" userId="e877824e-c283-4c9b-b849-24809b3e96f0" providerId="ADAL" clId="{3A5DDA35-5D1F-456A-90B5-E416F72C60B2}" dt="2026-02-23T17:58:07.393" v="148" actId="2711"/>
        <pc:sldMkLst>
          <pc:docMk/>
          <pc:sldMk cId="0" sldId="263"/>
        </pc:sldMkLst>
        <pc:spChg chg="mod">
          <ac:chgData name="Guillermina Magana" userId="e877824e-c283-4c9b-b849-24809b3e96f0" providerId="ADAL" clId="{3A5DDA35-5D1F-456A-90B5-E416F72C60B2}" dt="2026-02-23T17:58:07.393" v="148" actId="2711"/>
          <ac:spMkLst>
            <pc:docMk/>
            <pc:sldMk cId="0" sldId="263"/>
            <ac:spMk id="381" creationId="{00000000-0000-0000-0000-000000000000}"/>
          </ac:spMkLst>
        </pc:spChg>
      </pc:sldChg>
      <pc:sldChg chg="modSp mod">
        <pc:chgData name="Guillermina Magana" userId="e877824e-c283-4c9b-b849-24809b3e96f0" providerId="ADAL" clId="{3A5DDA35-5D1F-456A-90B5-E416F72C60B2}" dt="2026-02-23T17:58:26.651" v="154" actId="2710"/>
        <pc:sldMkLst>
          <pc:docMk/>
          <pc:sldMk cId="0" sldId="264"/>
        </pc:sldMkLst>
        <pc:spChg chg="mod">
          <ac:chgData name="Guillermina Magana" userId="e877824e-c283-4c9b-b849-24809b3e96f0" providerId="ADAL" clId="{3A5DDA35-5D1F-456A-90B5-E416F72C60B2}" dt="2026-02-23T17:58:26.651" v="154" actId="2710"/>
          <ac:spMkLst>
            <pc:docMk/>
            <pc:sldMk cId="0" sldId="264"/>
            <ac:spMk id="386" creationId="{00000000-0000-0000-0000-000000000000}"/>
          </ac:spMkLst>
        </pc:spChg>
      </pc:sldChg>
      <pc:sldChg chg="modSp mod">
        <pc:chgData name="Guillermina Magana" userId="e877824e-c283-4c9b-b849-24809b3e96f0" providerId="ADAL" clId="{3A5DDA35-5D1F-456A-90B5-E416F72C60B2}" dt="2026-02-23T17:48:52.224" v="6" actId="27636"/>
        <pc:sldMkLst>
          <pc:docMk/>
          <pc:sldMk cId="0" sldId="265"/>
        </pc:sldMkLst>
        <pc:spChg chg="mod">
          <ac:chgData name="Guillermina Magana" userId="e877824e-c283-4c9b-b849-24809b3e96f0" providerId="ADAL" clId="{3A5DDA35-5D1F-456A-90B5-E416F72C60B2}" dt="2026-02-23T17:48:52.224" v="6" actId="27636"/>
          <ac:spMkLst>
            <pc:docMk/>
            <pc:sldMk cId="0" sldId="265"/>
            <ac:spMk id="391" creationId="{00000000-0000-0000-0000-000000000000}"/>
          </ac:spMkLst>
        </pc:spChg>
      </pc:sldChg>
      <pc:sldChg chg="modSp mod">
        <pc:chgData name="Guillermina Magana" userId="e877824e-c283-4c9b-b849-24809b3e96f0" providerId="ADAL" clId="{3A5DDA35-5D1F-456A-90B5-E416F72C60B2}" dt="2026-02-23T18:00:11.366" v="161" actId="20577"/>
        <pc:sldMkLst>
          <pc:docMk/>
          <pc:sldMk cId="0" sldId="266"/>
        </pc:sldMkLst>
        <pc:spChg chg="mod">
          <ac:chgData name="Guillermina Magana" userId="e877824e-c283-4c9b-b849-24809b3e96f0" providerId="ADAL" clId="{3A5DDA35-5D1F-456A-90B5-E416F72C60B2}" dt="2026-02-23T18:00:11.366" v="161" actId="20577"/>
          <ac:spMkLst>
            <pc:docMk/>
            <pc:sldMk cId="0" sldId="266"/>
            <ac:spMk id="397" creationId="{00000000-0000-0000-0000-000000000000}"/>
          </ac:spMkLst>
        </pc:spChg>
      </pc:sldChg>
      <pc:sldChg chg="modSp mod">
        <pc:chgData name="Guillermina Magana" userId="e877824e-c283-4c9b-b849-24809b3e96f0" providerId="ADAL" clId="{3A5DDA35-5D1F-456A-90B5-E416F72C60B2}" dt="2026-02-23T18:03:27.038" v="180" actId="113"/>
        <pc:sldMkLst>
          <pc:docMk/>
          <pc:sldMk cId="0" sldId="268"/>
        </pc:sldMkLst>
        <pc:spChg chg="mod">
          <ac:chgData name="Guillermina Magana" userId="e877824e-c283-4c9b-b849-24809b3e96f0" providerId="ADAL" clId="{3A5DDA35-5D1F-456A-90B5-E416F72C60B2}" dt="2026-02-23T18:03:27.038" v="180" actId="113"/>
          <ac:spMkLst>
            <pc:docMk/>
            <pc:sldMk cId="0" sldId="268"/>
            <ac:spMk id="410" creationId="{00000000-0000-0000-0000-000000000000}"/>
          </ac:spMkLst>
        </pc:spChg>
      </pc:sldChg>
      <pc:sldChg chg="modSp mod">
        <pc:chgData name="Guillermina Magana" userId="e877824e-c283-4c9b-b849-24809b3e96f0" providerId="ADAL" clId="{3A5DDA35-5D1F-456A-90B5-E416F72C60B2}" dt="2026-02-23T18:03:32.728" v="182" actId="20577"/>
        <pc:sldMkLst>
          <pc:docMk/>
          <pc:sldMk cId="0" sldId="269"/>
        </pc:sldMkLst>
        <pc:spChg chg="mod">
          <ac:chgData name="Guillermina Magana" userId="e877824e-c283-4c9b-b849-24809b3e96f0" providerId="ADAL" clId="{3A5DDA35-5D1F-456A-90B5-E416F72C60B2}" dt="2026-02-23T18:03:32.728" v="182" actId="20577"/>
          <ac:spMkLst>
            <pc:docMk/>
            <pc:sldMk cId="0" sldId="269"/>
            <ac:spMk id="416" creationId="{00000000-0000-0000-0000-000000000000}"/>
          </ac:spMkLst>
        </pc:spChg>
      </pc:sldChg>
      <pc:sldChg chg="modSp mod">
        <pc:chgData name="Guillermina Magana" userId="e877824e-c283-4c9b-b849-24809b3e96f0" providerId="ADAL" clId="{3A5DDA35-5D1F-456A-90B5-E416F72C60B2}" dt="2026-02-23T18:03:44.622" v="186" actId="1076"/>
        <pc:sldMkLst>
          <pc:docMk/>
          <pc:sldMk cId="0" sldId="270"/>
        </pc:sldMkLst>
        <pc:spChg chg="mod">
          <ac:chgData name="Guillermina Magana" userId="e877824e-c283-4c9b-b849-24809b3e96f0" providerId="ADAL" clId="{3A5DDA35-5D1F-456A-90B5-E416F72C60B2}" dt="2026-02-23T18:03:38.559" v="183" actId="14100"/>
          <ac:spMkLst>
            <pc:docMk/>
            <pc:sldMk cId="0" sldId="270"/>
            <ac:spMk id="423" creationId="{00000000-0000-0000-0000-000000000000}"/>
          </ac:spMkLst>
        </pc:spChg>
        <pc:picChg chg="mod">
          <ac:chgData name="Guillermina Magana" userId="e877824e-c283-4c9b-b849-24809b3e96f0" providerId="ADAL" clId="{3A5DDA35-5D1F-456A-90B5-E416F72C60B2}" dt="2026-02-23T18:03:44.622" v="186" actId="1076"/>
          <ac:picMkLst>
            <pc:docMk/>
            <pc:sldMk cId="0" sldId="270"/>
            <ac:picMk id="425" creationId="{00000000-0000-0000-0000-000000000000}"/>
          </ac:picMkLst>
        </pc:picChg>
      </pc:sldChg>
      <pc:sldChg chg="modSp mod">
        <pc:chgData name="Guillermina Magana" userId="e877824e-c283-4c9b-b849-24809b3e96f0" providerId="ADAL" clId="{3A5DDA35-5D1F-456A-90B5-E416F72C60B2}" dt="2026-02-23T18:05:34.654" v="213" actId="20577"/>
        <pc:sldMkLst>
          <pc:docMk/>
          <pc:sldMk cId="0" sldId="274"/>
        </pc:sldMkLst>
        <pc:spChg chg="mod">
          <ac:chgData name="Guillermina Magana" userId="e877824e-c283-4c9b-b849-24809b3e96f0" providerId="ADAL" clId="{3A5DDA35-5D1F-456A-90B5-E416F72C60B2}" dt="2026-02-23T18:05:34.654" v="213" actId="20577"/>
          <ac:spMkLst>
            <pc:docMk/>
            <pc:sldMk cId="0" sldId="274"/>
            <ac:spMk id="465" creationId="{00000000-0000-0000-0000-000000000000}"/>
          </ac:spMkLst>
        </pc:spChg>
      </pc:sldChg>
      <pc:sldChg chg="modSp mod">
        <pc:chgData name="Guillermina Magana" userId="e877824e-c283-4c9b-b849-24809b3e96f0" providerId="ADAL" clId="{3A5DDA35-5D1F-456A-90B5-E416F72C60B2}" dt="2026-02-23T18:05:44.881" v="217" actId="20577"/>
        <pc:sldMkLst>
          <pc:docMk/>
          <pc:sldMk cId="0" sldId="275"/>
        </pc:sldMkLst>
        <pc:spChg chg="mod">
          <ac:chgData name="Guillermina Magana" userId="e877824e-c283-4c9b-b849-24809b3e96f0" providerId="ADAL" clId="{3A5DDA35-5D1F-456A-90B5-E416F72C60B2}" dt="2026-02-23T18:05:44.881" v="217" actId="20577"/>
          <ac:spMkLst>
            <pc:docMk/>
            <pc:sldMk cId="0" sldId="275"/>
            <ac:spMk id="471" creationId="{00000000-0000-0000-0000-000000000000}"/>
          </ac:spMkLst>
        </pc:spChg>
      </pc:sldChg>
      <pc:sldChg chg="modSp mod">
        <pc:chgData name="Guillermina Magana" userId="e877824e-c283-4c9b-b849-24809b3e96f0" providerId="ADAL" clId="{3A5DDA35-5D1F-456A-90B5-E416F72C60B2}" dt="2026-02-23T18:05:53.506" v="218" actId="14100"/>
        <pc:sldMkLst>
          <pc:docMk/>
          <pc:sldMk cId="0" sldId="277"/>
        </pc:sldMkLst>
        <pc:spChg chg="mod">
          <ac:chgData name="Guillermina Magana" userId="e877824e-c283-4c9b-b849-24809b3e96f0" providerId="ADAL" clId="{3A5DDA35-5D1F-456A-90B5-E416F72C60B2}" dt="2026-02-23T18:05:53.506" v="218" actId="14100"/>
          <ac:spMkLst>
            <pc:docMk/>
            <pc:sldMk cId="0" sldId="277"/>
            <ac:spMk id="484" creationId="{00000000-0000-0000-0000-000000000000}"/>
          </ac:spMkLst>
        </pc:spChg>
      </pc:sldChg>
      <pc:sldChg chg="modSp mod">
        <pc:chgData name="Guillermina Magana" userId="e877824e-c283-4c9b-b849-24809b3e96f0" providerId="ADAL" clId="{3A5DDA35-5D1F-456A-90B5-E416F72C60B2}" dt="2026-02-23T18:06:01.702" v="219" actId="20577"/>
        <pc:sldMkLst>
          <pc:docMk/>
          <pc:sldMk cId="0" sldId="281"/>
        </pc:sldMkLst>
        <pc:spChg chg="mod">
          <ac:chgData name="Guillermina Magana" userId="e877824e-c283-4c9b-b849-24809b3e96f0" providerId="ADAL" clId="{3A5DDA35-5D1F-456A-90B5-E416F72C60B2}" dt="2026-02-23T18:06:01.702" v="219" actId="20577"/>
          <ac:spMkLst>
            <pc:docMk/>
            <pc:sldMk cId="0" sldId="281"/>
            <ac:spMk id="512" creationId="{00000000-0000-0000-0000-000000000000}"/>
          </ac:spMkLst>
        </pc:spChg>
      </pc:sldChg>
      <pc:sldChg chg="modSp mod">
        <pc:chgData name="Guillermina Magana" userId="e877824e-c283-4c9b-b849-24809b3e96f0" providerId="ADAL" clId="{3A5DDA35-5D1F-456A-90B5-E416F72C60B2}" dt="2026-02-23T18:06:14.907" v="224" actId="20577"/>
        <pc:sldMkLst>
          <pc:docMk/>
          <pc:sldMk cId="0" sldId="282"/>
        </pc:sldMkLst>
        <pc:spChg chg="mod">
          <ac:chgData name="Guillermina Magana" userId="e877824e-c283-4c9b-b849-24809b3e96f0" providerId="ADAL" clId="{3A5DDA35-5D1F-456A-90B5-E416F72C60B2}" dt="2026-02-23T18:06:14.907" v="224" actId="20577"/>
          <ac:spMkLst>
            <pc:docMk/>
            <pc:sldMk cId="0" sldId="282"/>
            <ac:spMk id="519" creationId="{00000000-0000-0000-0000-000000000000}"/>
          </ac:spMkLst>
        </pc:spChg>
      </pc:sldChg>
      <pc:sldChg chg="modSp mod">
        <pc:chgData name="Guillermina Magana" userId="e877824e-c283-4c9b-b849-24809b3e96f0" providerId="ADAL" clId="{3A5DDA35-5D1F-456A-90B5-E416F72C60B2}" dt="2026-02-23T18:06:22.321" v="229" actId="20577"/>
        <pc:sldMkLst>
          <pc:docMk/>
          <pc:sldMk cId="0" sldId="283"/>
        </pc:sldMkLst>
        <pc:spChg chg="mod">
          <ac:chgData name="Guillermina Magana" userId="e877824e-c283-4c9b-b849-24809b3e96f0" providerId="ADAL" clId="{3A5DDA35-5D1F-456A-90B5-E416F72C60B2}" dt="2026-02-23T18:06:22.321" v="229" actId="20577"/>
          <ac:spMkLst>
            <pc:docMk/>
            <pc:sldMk cId="0" sldId="283"/>
            <ac:spMk id="526" creationId="{00000000-0000-0000-0000-000000000000}"/>
          </ac:spMkLst>
        </pc:spChg>
      </pc:sldChg>
      <pc:sldChg chg="modSp mod">
        <pc:chgData name="Guillermina Magana" userId="e877824e-c283-4c9b-b849-24809b3e96f0" providerId="ADAL" clId="{3A5DDA35-5D1F-456A-90B5-E416F72C60B2}" dt="2026-02-23T18:06:32.807" v="232" actId="20577"/>
        <pc:sldMkLst>
          <pc:docMk/>
          <pc:sldMk cId="0" sldId="287"/>
        </pc:sldMkLst>
        <pc:spChg chg="mod">
          <ac:chgData name="Guillermina Magana" userId="e877824e-c283-4c9b-b849-24809b3e96f0" providerId="ADAL" clId="{3A5DDA35-5D1F-456A-90B5-E416F72C60B2}" dt="2026-02-23T18:06:32.807" v="232" actId="20577"/>
          <ac:spMkLst>
            <pc:docMk/>
            <pc:sldMk cId="0" sldId="287"/>
            <ac:spMk id="552" creationId="{00000000-0000-0000-0000-000000000000}"/>
          </ac:spMkLst>
        </pc:spChg>
      </pc:sldChg>
      <pc:sldChg chg="modSp mod">
        <pc:chgData name="Guillermina Magana" userId="e877824e-c283-4c9b-b849-24809b3e96f0" providerId="ADAL" clId="{3A5DDA35-5D1F-456A-90B5-E416F72C60B2}" dt="2026-02-23T18:08:21.076" v="297" actId="20577"/>
        <pc:sldMkLst>
          <pc:docMk/>
          <pc:sldMk cId="0" sldId="289"/>
        </pc:sldMkLst>
        <pc:spChg chg="mod">
          <ac:chgData name="Guillermina Magana" userId="e877824e-c283-4c9b-b849-24809b3e96f0" providerId="ADAL" clId="{3A5DDA35-5D1F-456A-90B5-E416F72C60B2}" dt="2026-02-23T18:08:21.076" v="297" actId="20577"/>
          <ac:spMkLst>
            <pc:docMk/>
            <pc:sldMk cId="0" sldId="289"/>
            <ac:spMk id="575" creationId="{00000000-0000-0000-0000-000000000000}"/>
          </ac:spMkLst>
        </pc:spChg>
      </pc:sldChg>
      <pc:sldChg chg="addSp delSp modSp mod chgLayout">
        <pc:chgData name="Guillermina Magana" userId="e877824e-c283-4c9b-b849-24809b3e96f0" providerId="ADAL" clId="{3A5DDA35-5D1F-456A-90B5-E416F72C60B2}" dt="2026-02-23T17:55:46.029" v="103" actId="20577"/>
        <pc:sldMkLst>
          <pc:docMk/>
          <pc:sldMk cId="0" sldId="295"/>
        </pc:sldMkLst>
        <pc:spChg chg="mod ord">
          <ac:chgData name="Guillermina Magana" userId="e877824e-c283-4c9b-b849-24809b3e96f0" providerId="ADAL" clId="{3A5DDA35-5D1F-456A-90B5-E416F72C60B2}" dt="2026-02-23T17:54:37.653" v="93" actId="108"/>
          <ac:spMkLst>
            <pc:docMk/>
            <pc:sldMk cId="0" sldId="295"/>
            <ac:spMk id="627" creationId="{00000000-0000-0000-0000-000000000000}"/>
          </ac:spMkLst>
        </pc:spChg>
        <pc:spChg chg="mod ord">
          <ac:chgData name="Guillermina Magana" userId="e877824e-c283-4c9b-b849-24809b3e96f0" providerId="ADAL" clId="{3A5DDA35-5D1F-456A-90B5-E416F72C60B2}" dt="2026-02-23T17:55:46.029" v="103" actId="20577"/>
          <ac:spMkLst>
            <pc:docMk/>
            <pc:sldMk cId="0" sldId="295"/>
            <ac:spMk id="628" creationId="{00000000-0000-0000-0000-000000000000}"/>
          </ac:spMkLst>
        </pc:spChg>
        <pc:picChg chg="mod ord">
          <ac:chgData name="Guillermina Magana" userId="e877824e-c283-4c9b-b849-24809b3e96f0" providerId="ADAL" clId="{3A5DDA35-5D1F-456A-90B5-E416F72C60B2}" dt="2026-02-23T17:51:23.108" v="42" actId="6264"/>
          <ac:picMkLst>
            <pc:docMk/>
            <pc:sldMk cId="0" sldId="295"/>
            <ac:picMk id="629" creationId="{00000000-0000-0000-0000-000000000000}"/>
          </ac:picMkLst>
        </pc:picChg>
      </pc:sldChg>
      <pc:sldChg chg="addSp delSp modSp mod chgLayout">
        <pc:chgData name="Guillermina Magana" userId="e877824e-c283-4c9b-b849-24809b3e96f0" providerId="ADAL" clId="{3A5DDA35-5D1F-456A-90B5-E416F72C60B2}" dt="2026-02-23T17:55:01.389" v="94" actId="108"/>
        <pc:sldMkLst>
          <pc:docMk/>
          <pc:sldMk cId="0" sldId="296"/>
        </pc:sldMkLst>
        <pc:spChg chg="add mod ord">
          <ac:chgData name="Guillermina Magana" userId="e877824e-c283-4c9b-b849-24809b3e96f0" providerId="ADAL" clId="{3A5DDA35-5D1F-456A-90B5-E416F72C60B2}" dt="2026-02-23T17:51:01.735" v="29" actId="6264"/>
          <ac:spMkLst>
            <pc:docMk/>
            <pc:sldMk cId="0" sldId="296"/>
            <ac:spMk id="4" creationId="{2FC06665-8E9B-2B8C-F89C-B5E21907456C}"/>
          </ac:spMkLst>
        </pc:spChg>
        <pc:spChg chg="mod ord">
          <ac:chgData name="Guillermina Magana" userId="e877824e-c283-4c9b-b849-24809b3e96f0" providerId="ADAL" clId="{3A5DDA35-5D1F-456A-90B5-E416F72C60B2}" dt="2026-02-23T17:55:01.389" v="94" actId="108"/>
          <ac:spMkLst>
            <pc:docMk/>
            <pc:sldMk cId="0" sldId="296"/>
            <ac:spMk id="635" creationId="{00000000-0000-0000-0000-000000000000}"/>
          </ac:spMkLst>
        </pc:spChg>
        <pc:spChg chg="mod ord">
          <ac:chgData name="Guillermina Magana" userId="e877824e-c283-4c9b-b849-24809b3e96f0" providerId="ADAL" clId="{3A5DDA35-5D1F-456A-90B5-E416F72C60B2}" dt="2026-02-23T17:52:01.261" v="55" actId="20577"/>
          <ac:spMkLst>
            <pc:docMk/>
            <pc:sldMk cId="0" sldId="296"/>
            <ac:spMk id="637" creationId="{00000000-0000-0000-0000-000000000000}"/>
          </ac:spMkLst>
        </pc:spChg>
      </pc:sldChg>
      <pc:sldChg chg="addSp delSp modSp mod chgLayout">
        <pc:chgData name="Guillermina Magana" userId="e877824e-c283-4c9b-b849-24809b3e96f0" providerId="ADAL" clId="{3A5DDA35-5D1F-456A-90B5-E416F72C60B2}" dt="2026-02-23T17:55:06.947" v="95" actId="108"/>
        <pc:sldMkLst>
          <pc:docMk/>
          <pc:sldMk cId="0" sldId="297"/>
        </pc:sldMkLst>
        <pc:spChg chg="mod ord">
          <ac:chgData name="Guillermina Magana" userId="e877824e-c283-4c9b-b849-24809b3e96f0" providerId="ADAL" clId="{3A5DDA35-5D1F-456A-90B5-E416F72C60B2}" dt="2026-02-23T17:55:06.947" v="95" actId="108"/>
          <ac:spMkLst>
            <pc:docMk/>
            <pc:sldMk cId="0" sldId="297"/>
            <ac:spMk id="643" creationId="{00000000-0000-0000-0000-000000000000}"/>
          </ac:spMkLst>
        </pc:spChg>
        <pc:spChg chg="mod ord">
          <ac:chgData name="Guillermina Magana" userId="e877824e-c283-4c9b-b849-24809b3e96f0" providerId="ADAL" clId="{3A5DDA35-5D1F-456A-90B5-E416F72C60B2}" dt="2026-02-23T17:54:14.074" v="90" actId="108"/>
          <ac:spMkLst>
            <pc:docMk/>
            <pc:sldMk cId="0" sldId="297"/>
            <ac:spMk id="645" creationId="{00000000-0000-0000-0000-000000000000}"/>
          </ac:spMkLst>
        </pc:spChg>
        <pc:picChg chg="mod ord">
          <ac:chgData name="Guillermina Magana" userId="e877824e-c283-4c9b-b849-24809b3e96f0" providerId="ADAL" clId="{3A5DDA35-5D1F-456A-90B5-E416F72C60B2}" dt="2026-02-23T17:51:08.867" v="34" actId="6264"/>
          <ac:picMkLst>
            <pc:docMk/>
            <pc:sldMk cId="0" sldId="297"/>
            <ac:picMk id="644" creationId="{00000000-0000-0000-0000-000000000000}"/>
          </ac:picMkLst>
        </pc:picChg>
      </pc:sldChg>
      <pc:sldChg chg="addSp delSp modSp mod chgLayout">
        <pc:chgData name="Guillermina Magana" userId="e877824e-c283-4c9b-b849-24809b3e96f0" providerId="ADAL" clId="{3A5DDA35-5D1F-456A-90B5-E416F72C60B2}" dt="2026-02-23T17:55:31.733" v="102" actId="20577"/>
        <pc:sldMkLst>
          <pc:docMk/>
          <pc:sldMk cId="0" sldId="298"/>
        </pc:sldMkLst>
        <pc:spChg chg="mod ord">
          <ac:chgData name="Guillermina Magana" userId="e877824e-c283-4c9b-b849-24809b3e96f0" providerId="ADAL" clId="{3A5DDA35-5D1F-456A-90B5-E416F72C60B2}" dt="2026-02-23T17:55:16.965" v="96" actId="108"/>
          <ac:spMkLst>
            <pc:docMk/>
            <pc:sldMk cId="0" sldId="298"/>
            <ac:spMk id="651" creationId="{00000000-0000-0000-0000-000000000000}"/>
          </ac:spMkLst>
        </pc:spChg>
        <pc:spChg chg="mod ord">
          <ac:chgData name="Guillermina Magana" userId="e877824e-c283-4c9b-b849-24809b3e96f0" providerId="ADAL" clId="{3A5DDA35-5D1F-456A-90B5-E416F72C60B2}" dt="2026-02-23T17:55:31.733" v="102" actId="20577"/>
          <ac:spMkLst>
            <pc:docMk/>
            <pc:sldMk cId="0" sldId="298"/>
            <ac:spMk id="653" creationId="{00000000-0000-0000-0000-000000000000}"/>
          </ac:spMkLst>
        </pc:spChg>
        <pc:picChg chg="add mod ord">
          <ac:chgData name="Guillermina Magana" userId="e877824e-c283-4c9b-b849-24809b3e96f0" providerId="ADAL" clId="{3A5DDA35-5D1F-456A-90B5-E416F72C60B2}" dt="2026-02-23T17:54:19.937" v="92" actId="6264"/>
          <ac:picMkLst>
            <pc:docMk/>
            <pc:sldMk cId="0" sldId="298"/>
            <ac:picMk id="3" creationId="{F260F5EC-B3D6-3377-5EF7-DE7B82F0212B}"/>
          </ac:picMkLst>
        </pc:picChg>
      </pc:sldChg>
      <pc:sldChg chg="addSp delSp modSp new mod">
        <pc:chgData name="Guillermina Magana" userId="e877824e-c283-4c9b-b849-24809b3e96f0" providerId="ADAL" clId="{3A5DDA35-5D1F-456A-90B5-E416F72C60B2}" dt="2026-02-23T18:05:21.749" v="209" actId="1032"/>
        <pc:sldMkLst>
          <pc:docMk/>
          <pc:sldMk cId="2136177247" sldId="305"/>
        </pc:sldMkLst>
        <pc:spChg chg="mod">
          <ac:chgData name="Guillermina Magana" userId="e877824e-c283-4c9b-b849-24809b3e96f0" providerId="ADAL" clId="{3A5DDA35-5D1F-456A-90B5-E416F72C60B2}" dt="2026-02-23T18:05:05.209" v="204"/>
          <ac:spMkLst>
            <pc:docMk/>
            <pc:sldMk cId="2136177247" sldId="305"/>
            <ac:spMk id="2" creationId="{414CDCDD-ECDB-46BE-EBB7-D1ABC99D6058}"/>
          </ac:spMkLst>
        </pc:spChg>
        <pc:spChg chg="mod">
          <ac:chgData name="Guillermina Magana" userId="e877824e-c283-4c9b-b849-24809b3e96f0" providerId="ADAL" clId="{3A5DDA35-5D1F-456A-90B5-E416F72C60B2}" dt="2026-02-23T18:05:13.318" v="207" actId="20577"/>
          <ac:spMkLst>
            <pc:docMk/>
            <pc:sldMk cId="2136177247" sldId="305"/>
            <ac:spMk id="3" creationId="{412D138A-FADE-7BA3-5CA6-4242DE216FE8}"/>
          </ac:spMkLst>
        </pc:spChg>
      </pc:sldChg>
      <pc:sldChg chg="addSp delSp modSp new mod chgLayout">
        <pc:chgData name="Guillermina Magana" userId="e877824e-c283-4c9b-b849-24809b3e96f0" providerId="ADAL" clId="{3A5DDA35-5D1F-456A-90B5-E416F72C60B2}" dt="2026-02-23T18:08:08.029" v="295" actId="2711"/>
        <pc:sldMkLst>
          <pc:docMk/>
          <pc:sldMk cId="3814392081" sldId="306"/>
        </pc:sldMkLst>
        <pc:spChg chg="mod ord">
          <ac:chgData name="Guillermina Magana" userId="e877824e-c283-4c9b-b849-24809b3e96f0" providerId="ADAL" clId="{3A5DDA35-5D1F-456A-90B5-E416F72C60B2}" dt="2026-02-23T18:06:56.304" v="236" actId="20577"/>
          <ac:spMkLst>
            <pc:docMk/>
            <pc:sldMk cId="3814392081" sldId="306"/>
            <ac:spMk id="2" creationId="{9B5B514E-A198-9661-8FDC-7AD64FD091F1}"/>
          </ac:spMkLst>
        </pc:spChg>
        <pc:spChg chg="add mod ord">
          <ac:chgData name="Guillermina Magana" userId="e877824e-c283-4c9b-b849-24809b3e96f0" providerId="ADAL" clId="{3A5DDA35-5D1F-456A-90B5-E416F72C60B2}" dt="2026-02-23T18:08:08.029" v="295" actId="2711"/>
          <ac:spMkLst>
            <pc:docMk/>
            <pc:sldMk cId="3814392081" sldId="306"/>
            <ac:spMk id="5" creationId="{0C7FF28A-F081-DF6E-3357-5C3CDCBEC728}"/>
          </ac:spMkLst>
        </pc:spChg>
      </pc:sldChg>
      <pc:sldMasterChg chg="modSp mod modSldLayout">
        <pc:chgData name="Guillermina Magana" userId="e877824e-c283-4c9b-b849-24809b3e96f0" providerId="ADAL" clId="{3A5DDA35-5D1F-456A-90B5-E416F72C60B2}" dt="2026-02-23T18:02:44.714" v="172" actId="14100"/>
        <pc:sldMasterMkLst>
          <pc:docMk/>
          <pc:sldMasterMk cId="0" sldId="2147483693"/>
        </pc:sldMasterMkLst>
        <pc:spChg chg="mod">
          <ac:chgData name="Guillermina Magana" userId="e877824e-c283-4c9b-b849-24809b3e96f0" providerId="ADAL" clId="{3A5DDA35-5D1F-456A-90B5-E416F72C60B2}" dt="2026-02-23T17:58:59.909" v="157" actId="20577"/>
          <ac:spMkLst>
            <pc:docMk/>
            <pc:sldMasterMk cId="0" sldId="2147483693"/>
            <ac:spMk id="11" creationId="{00000000-0000-0000-0000-000000000000}"/>
          </ac:spMkLst>
        </pc:spChg>
        <pc:sldLayoutChg chg="modSp mod">
          <pc:chgData name="Guillermina Magana" userId="e877824e-c283-4c9b-b849-24809b3e96f0" providerId="ADAL" clId="{3A5DDA35-5D1F-456A-90B5-E416F72C60B2}" dt="2026-02-23T18:02:44.714" v="172" actId="14100"/>
          <pc:sldLayoutMkLst>
            <pc:docMk/>
            <pc:sldMasterMk cId="0" sldId="2147483693"/>
            <pc:sldLayoutMk cId="0" sldId="2147483651"/>
          </pc:sldLayoutMkLst>
          <pc:spChg chg="mod">
            <ac:chgData name="Guillermina Magana" userId="e877824e-c283-4c9b-b849-24809b3e96f0" providerId="ADAL" clId="{3A5DDA35-5D1F-456A-90B5-E416F72C60B2}" dt="2026-02-23T18:02:44.714" v="172" actId="14100"/>
            <ac:spMkLst>
              <pc:docMk/>
              <pc:sldMasterMk cId="0" sldId="2147483693"/>
              <pc:sldLayoutMk cId="0" sldId="2147483651"/>
              <ac:spMk id="37" creationId="{00000000-0000-0000-0000-000000000000}"/>
            </ac:spMkLst>
          </pc:spChg>
          <pc:spChg chg="mod">
            <ac:chgData name="Guillermina Magana" userId="e877824e-c283-4c9b-b849-24809b3e96f0" providerId="ADAL" clId="{3A5DDA35-5D1F-456A-90B5-E416F72C60B2}" dt="2026-02-23T17:48:52.195" v="1" actId="27636"/>
            <ac:spMkLst>
              <pc:docMk/>
              <pc:sldMasterMk cId="0" sldId="2147483693"/>
              <pc:sldLayoutMk cId="0" sldId="2147483651"/>
              <ac:spMk id="38" creationId="{00000000-0000-0000-0000-000000000000}"/>
            </ac:spMkLst>
          </pc:spChg>
        </pc:sldLayoutChg>
        <pc:sldLayoutChg chg="modSp mod">
          <pc:chgData name="Guillermina Magana" userId="e877824e-c283-4c9b-b849-24809b3e96f0" providerId="ADAL" clId="{3A5DDA35-5D1F-456A-90B5-E416F72C60B2}" dt="2026-02-23T17:59:34.118" v="159" actId="20577"/>
          <pc:sldLayoutMkLst>
            <pc:docMk/>
            <pc:sldMasterMk cId="0" sldId="2147483693"/>
            <pc:sldLayoutMk cId="0" sldId="2147483654"/>
          </pc:sldLayoutMkLst>
          <pc:spChg chg="mod">
            <ac:chgData name="Guillermina Magana" userId="e877824e-c283-4c9b-b849-24809b3e96f0" providerId="ADAL" clId="{3A5DDA35-5D1F-456A-90B5-E416F72C60B2}" dt="2026-02-23T17:59:34.118" v="159" actId="20577"/>
            <ac:spMkLst>
              <pc:docMk/>
              <pc:sldMasterMk cId="0" sldId="2147483693"/>
              <pc:sldLayoutMk cId="0" sldId="2147483654"/>
              <ac:spMk id="61" creationId="{00000000-0000-0000-0000-000000000000}"/>
            </ac:spMkLst>
          </pc:spChg>
        </pc:sldLayoutChg>
      </pc:sldMasterChg>
    </pc:docChg>
  </pc:docChgLst>
  <pc:docChgLst>
    <pc:chgData name="Guillermina Magana" userId="S::g.magana@vicentellp.com::e877824e-c283-4c9b-b849-24809b3e96f0" providerId="AD" clId="Web-{2DA6DA97-75EF-21D0-538E-B95883ADE8F1}"/>
    <pc:docChg chg="delSld modSld">
      <pc:chgData name="Guillermina Magana" userId="S::g.magana@vicentellp.com::e877824e-c283-4c9b-b849-24809b3e96f0" providerId="AD" clId="Web-{2DA6DA97-75EF-21D0-538E-B95883ADE8F1}" dt="2026-03-04T15:34:46.657" v="3"/>
      <pc:docMkLst>
        <pc:docMk/>
      </pc:docMkLst>
      <pc:sldChg chg="modSp">
        <pc:chgData name="Guillermina Magana" userId="S::g.magana@vicentellp.com::e877824e-c283-4c9b-b849-24809b3e96f0" providerId="AD" clId="Web-{2DA6DA97-75EF-21D0-538E-B95883ADE8F1}" dt="2026-03-04T15:34:08.782" v="0" actId="20577"/>
        <pc:sldMkLst>
          <pc:docMk/>
          <pc:sldMk cId="0" sldId="256"/>
        </pc:sldMkLst>
        <pc:spChg chg="mod">
          <ac:chgData name="Guillermina Magana" userId="S::g.magana@vicentellp.com::e877824e-c283-4c9b-b849-24809b3e96f0" providerId="AD" clId="Web-{2DA6DA97-75EF-21D0-538E-B95883ADE8F1}" dt="2026-03-04T15:34:08.782" v="0" actId="20577"/>
          <ac:spMkLst>
            <pc:docMk/>
            <pc:sldMk cId="0" sldId="256"/>
            <ac:spMk id="340" creationId="{00000000-0000-0000-0000-000000000000}"/>
          </ac:spMkLst>
        </pc:spChg>
      </pc:sldChg>
      <pc:sldChg chg="modSp">
        <pc:chgData name="Guillermina Magana" userId="S::g.magana@vicentellp.com::e877824e-c283-4c9b-b849-24809b3e96f0" providerId="AD" clId="Web-{2DA6DA97-75EF-21D0-538E-B95883ADE8F1}" dt="2026-03-04T15:34:22.313" v="2" actId="20577"/>
        <pc:sldMkLst>
          <pc:docMk/>
          <pc:sldMk cId="0" sldId="261"/>
        </pc:sldMkLst>
        <pc:spChg chg="mod">
          <ac:chgData name="Guillermina Magana" userId="S::g.magana@vicentellp.com::e877824e-c283-4c9b-b849-24809b3e96f0" providerId="AD" clId="Web-{2DA6DA97-75EF-21D0-538E-B95883ADE8F1}" dt="2026-03-04T15:34:22.313" v="2" actId="20577"/>
          <ac:spMkLst>
            <pc:docMk/>
            <pc:sldMk cId="0" sldId="261"/>
            <ac:spMk id="368" creationId="{00000000-0000-0000-0000-000000000000}"/>
          </ac:spMkLst>
        </pc:spChg>
      </pc:sldChg>
      <pc:sldChg chg="del">
        <pc:chgData name="Guillermina Magana" userId="S::g.magana@vicentellp.com::e877824e-c283-4c9b-b849-24809b3e96f0" providerId="AD" clId="Web-{2DA6DA97-75EF-21D0-538E-B95883ADE8F1}" dt="2026-03-04T15:34:46.657" v="3"/>
        <pc:sldMkLst>
          <pc:docMk/>
          <pc:sldMk cId="0" sldId="29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en-US"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en-US"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Palatino Linotype"/>
                <a:ea typeface="Palatino Linotype"/>
                <a:cs typeface="Palatino Linotype"/>
                <a:sym typeface="Palatino Linotype"/>
              </a:defRPr>
            </a:lvl1pPr>
            <a:lvl2pPr marL="914400" marR="0" lvl="1" indent="-228600" algn="l" rtl="0">
              <a:spcBef>
                <a:spcPts val="0"/>
              </a:spcBef>
              <a:spcAft>
                <a:spcPts val="0"/>
              </a:spcAft>
              <a:buSzPts val="1400"/>
              <a:buNone/>
              <a:defRPr sz="1200" b="0" i="0" u="none" strike="noStrike" cap="none">
                <a:solidFill>
                  <a:schemeClr val="dk1"/>
                </a:solidFill>
                <a:latin typeface="Palatino Linotype"/>
                <a:ea typeface="Palatino Linotype"/>
                <a:cs typeface="Palatino Linotype"/>
                <a:sym typeface="Palatino Linotype"/>
              </a:defRPr>
            </a:lvl2pPr>
            <a:lvl3pPr marL="1371600" marR="0" lvl="2" indent="-228600" algn="l" rtl="0">
              <a:spcBef>
                <a:spcPts val="0"/>
              </a:spcBef>
              <a:spcAft>
                <a:spcPts val="0"/>
              </a:spcAft>
              <a:buSzPts val="1400"/>
              <a:buNone/>
              <a:defRPr sz="1200" b="0" i="0" u="none" strike="noStrike" cap="none">
                <a:solidFill>
                  <a:schemeClr val="dk1"/>
                </a:solidFill>
                <a:latin typeface="Palatino Linotype"/>
                <a:ea typeface="Palatino Linotype"/>
                <a:cs typeface="Palatino Linotype"/>
                <a:sym typeface="Palatino Linotype"/>
              </a:defRPr>
            </a:lvl3pPr>
            <a:lvl4pPr marL="1828800" marR="0" lvl="3" indent="-228600" algn="l" rtl="0">
              <a:spcBef>
                <a:spcPts val="0"/>
              </a:spcBef>
              <a:spcAft>
                <a:spcPts val="0"/>
              </a:spcAft>
              <a:buSzPts val="1400"/>
              <a:buNone/>
              <a:defRPr sz="1200" b="0" i="0" u="none" strike="noStrike" cap="none">
                <a:solidFill>
                  <a:schemeClr val="dk1"/>
                </a:solidFill>
                <a:latin typeface="Palatino Linotype"/>
                <a:ea typeface="Palatino Linotype"/>
                <a:cs typeface="Palatino Linotype"/>
                <a:sym typeface="Palatino Linotype"/>
              </a:defRPr>
            </a:lvl4pPr>
            <a:lvl5pPr marL="2286000" marR="0" lvl="4" indent="-228600" algn="l" rtl="0">
              <a:spcBef>
                <a:spcPts val="0"/>
              </a:spcBef>
              <a:spcAft>
                <a:spcPts val="0"/>
              </a:spcAft>
              <a:buSzPts val="1400"/>
              <a:buNone/>
              <a:defRPr sz="1200" b="0" i="0" u="none" strike="noStrike" cap="none">
                <a:solidFill>
                  <a:schemeClr val="dk1"/>
                </a:solidFill>
                <a:latin typeface="Palatino Linotype"/>
                <a:ea typeface="Palatino Linotype"/>
                <a:cs typeface="Palatino Linotype"/>
                <a:sym typeface="Palatino Linotype"/>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dirty="0"/>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en-US"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lvl1pPr>
              <a:defRPr>
                <a:latin typeface="Century Gothic" panose="020B0502020202020204" pitchFamily="34" charset="0"/>
              </a:defRPr>
            </a:lvl1pPr>
          </a:lstStyle>
          <a:p>
            <a:pPr algn="r"/>
            <a:fld id="{00000000-1234-1234-1234-123412341234}" type="slidenum">
              <a:rPr lang="en-US" sz="1200" smtClean="0">
                <a:solidFill>
                  <a:schemeClr val="dk1"/>
                </a:solidFill>
                <a:ea typeface="Palatino Linotype"/>
                <a:cs typeface="Palatino Linotype"/>
                <a:sym typeface="Palatino Linotype"/>
              </a:rPr>
              <a:pPr algn="r"/>
              <a:t>‹#›</a:t>
            </a:fld>
            <a:endParaRPr lang="en-US" sz="1200" dirty="0">
              <a:solidFill>
                <a:schemeClr val="dk1"/>
              </a:solidFill>
              <a:ea typeface="Palatino Linotype"/>
              <a:cs typeface="Palatino Linotype"/>
              <a:sym typeface="Palatino Linotype"/>
            </a:endParaRPr>
          </a:p>
        </p:txBody>
      </p:sp>
    </p:spTree>
  </p:cSld>
  <p:clrMap bg1="lt1" tx1="dk1" bg2="dk2" tx2="lt2" accent1="accent1" accent2="accent2" accent3="accent3" accent4="accent4" accent5="accent5" accent6="accent6" hlink="hlink" folHlink="folHlink"/>
  <p:notesStyle>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Century Gothic" panose="020B0502020202020204" pitchFamily="34" charset="0"/>
        <a:ea typeface="Century Gothic" panose="020B0502020202020204" pitchFamily="34" charset="0"/>
        <a:cs typeface="Arial"/>
        <a:sym typeface="Arial"/>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2acd248f2b4_2_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338" name="Google Shape;338;g2acd248f2b4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2acd248f2b4_2_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389" name="Google Shape;389;g2acd248f2b4_2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2acd248f2b4_2_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395" name="Google Shape;395;g2acd248f2b4_2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2acd248f2b4_2_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402" name="Google Shape;402;g2acd248f2b4_2_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2acd248f2b4_2_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408" name="Google Shape;408;g2acd248f2b4_2_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2acd248f2b4_2_6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414" name="Google Shape;414;g2acd248f2b4_2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2acd248f2b4_2_7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421" name="Google Shape;421;g2acd248f2b4_2_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2acd248f2b4_2_8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428" name="Google Shape;428;g2acd248f2b4_2_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2acd248f2b4_2_9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456" name="Google Shape;456;g2acd248f2b4_2_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2acd248f2b4_2_10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463" name="Google Shape;463;g2acd248f2b4_2_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2acd248f2b4_2_1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469" name="Google Shape;469;g2acd248f2b4_2_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2acd248f2b4_2_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346" name="Google Shape;346;g2acd248f2b4_2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2acd248f2b4_2_1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475" name="Google Shape;475;g2acd248f2b4_2_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acd248f2b4_2_1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482" name="Google Shape;482;g2acd248f2b4_2_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2acd248f2b4_2_1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489" name="Google Shape;489;g2acd248f2b4_2_1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2acd248f2b4_2_1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496" name="Google Shape;496;g2acd248f2b4_2_1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2acd248f2b4_2_1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503" name="Google Shape;503;g2acd248f2b4_2_1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2acd248f2b4_2_1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510" name="Google Shape;510;g2acd248f2b4_2_1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2acd248f2b4_2_16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517" name="Google Shape;517;g2acd248f2b4_2_1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2acd248f2b4_2_16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524" name="Google Shape;524;g2acd248f2b4_2_1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2acd248f2b4_2_17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530" name="Google Shape;530;g2acd248f2b4_2_1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g2acd248f2b4_2_18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537" name="Google Shape;537;g2acd248f2b4_2_1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324b558b1b7_0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324b558b1b7_0_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351" name="Google Shape;351;g324b558b1b7_0_4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2acd248f2b4_2_19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543" name="Google Shape;543;g2acd248f2b4_2_1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2acd248f2b4_2_20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550" name="Google Shape;550;g2acd248f2b4_2_2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2acd248f2b4_2_2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573" name="Google Shape;573;g2acd248f2b4_2_2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2acd248f2b4_2_2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580" name="Google Shape;580;g2acd248f2b4_2_2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2acd248f2b4_2_2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587" name="Google Shape;587;g2acd248f2b4_2_2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2acd248f2b4_2_2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594" name="Google Shape;594;g2acd248f2b4_2_2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2acd248f2b4_2_2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615" name="Google Shape;615;g2acd248f2b4_2_2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2acd248f2b4_2_26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620" name="Google Shape;620;g2acd248f2b4_2_2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g324b558b1b7_0_2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4" name="Google Shape;624;g324b558b1b7_0_28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625" name="Google Shape;625;g324b558b1b7_0_28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3bfcba7cf5a_0_1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0" name="Google Shape;640;g3bfcba7cf5a_0_18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641" name="Google Shape;641;g3bfcba7cf5a_0_18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41</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2acd248f2b4_2_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355" name="Google Shape;355;g2acd248f2b4_2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3bfcba7cf5a_0_4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3bfcba7cf5a_0_40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649" name="Google Shape;649;g3bfcba7cf5a_0_40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42</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2acd248f2b4_2_28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656" name="Google Shape;656;g2acd248f2b4_2_2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g2acd248f2b4_2_29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660" name="Google Shape;660;g2acd248f2b4_2_2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g324b558b1b7_0_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4" name="Google Shape;664;g324b558b1b7_0_12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665" name="Google Shape;665;g324b558b1b7_0_12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45</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g2acd248f2b4_2_29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669" name="Google Shape;669;g2acd248f2b4_2_2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g2acd248f2b4_2_30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673" name="Google Shape;673;g2acd248f2b4_2_3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2acd248f2b4_2_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359" name="Google Shape;359;g2acd248f2b4_2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2acd248f2b4_2_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364" name="Google Shape;364;g2acd248f2b4_2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2acd248f2b4_2_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372" name="Google Shape;372;g2acd248f2b4_2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2acd248f2b4_2_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378" name="Google Shape;378;g2acd248f2b4_2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2acd248f2b4_2_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384" name="Google Shape;384;g2acd248f2b4_2_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info@financialpoise.com?subject=Webinar%20Questions%20or%20Comments%20Slide%20Email%20Inquiry" TargetMode="External"/><Relationship Id="rId2" Type="http://schemas.openxmlformats.org/officeDocument/2006/relationships/hyperlink" Target="https://www.financialpoise.com/on-demand-video-webinars/" TargetMode="External"/><Relationship Id="rId1" Type="http://schemas.openxmlformats.org/officeDocument/2006/relationships/slideMaster" Target="../slideMasters/slideMaster1.xml"/><Relationship Id="rId5" Type="http://schemas.openxmlformats.org/officeDocument/2006/relationships/hyperlink" Target="https://www.financialpoise.com/" TargetMode="External"/><Relationship Id="rId4" Type="http://schemas.openxmlformats.org/officeDocument/2006/relationships/hyperlink" Target="https://int.cerifilegaledge.com/" TargetMode="Externa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hyperlink" Target="https://www.dailydac.com/auctioneer-directory/" TargetMode="External"/><Relationship Id="rId3" Type="http://schemas.openxmlformats.org/officeDocument/2006/relationships/hyperlink" Target="https://www.dailydac.com/chapter-11-bankruptcy-alert-system/" TargetMode="External"/><Relationship Id="rId7" Type="http://schemas.openxmlformats.org/officeDocument/2006/relationships/hyperlink" Target="https://www.dailydac.com/assignee-directory/" TargetMode="External"/><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hyperlink" Target="https://www.dailydac.com/latest-articles/" TargetMode="External"/><Relationship Id="rId5" Type="http://schemas.openxmlformats.org/officeDocument/2006/relationships/hyperlink" Target="https://www.financialpoise.com/webinar-search-results/?swpquery=bankruptcy" TargetMode="External"/><Relationship Id="rId4" Type="http://schemas.openxmlformats.org/officeDocument/2006/relationships/hyperlink" Target="https://www.dailydac.com/about-dailydac-distressed-asset-central/dailydacs-premium-public-notice-service/" TargetMode="External"/><Relationship Id="rId9" Type="http://schemas.openxmlformats.org/officeDocument/2006/relationships/hyperlink" Target="https://www.dailydac.com/what-is-distressed-deal-data/" TargetMode="Externa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hyperlink" Target="https://store.legal.thomsonreuters.com/law-products/Pamphlet/Strategic-Alternatives-For-And-Against-Distressed-Businesses-2023-ed/p/106877647" TargetMode="External"/><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hyperlink" Target="https://store.legal.thomsonreuters.com/law-products/Treatises/Commercial-Bankruptcy-Litigation-2d-2023-ed/p/106877650" TargetMode="External"/></Relationships>
</file>

<file path=ppt/slideLayouts/_rels/slideLayout19.xml.rels><?xml version="1.0" encoding="UTF-8" standalone="yes"?>
<Relationships xmlns="http://schemas.openxmlformats.org/package/2006/relationships"><Relationship Id="rId3" Type="http://schemas.openxmlformats.org/officeDocument/2006/relationships/hyperlink" Target="https://www.financialpoise.com/financial-poise-weekly-newsletter-signup/" TargetMode="External"/><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hyperlink" Target="mailto:info@financialpoise.com" TargetMode="External"/><Relationship Id="rId5" Type="http://schemas.openxmlformats.org/officeDocument/2006/relationships/hyperlink" Target="https://www.financialpoise.com/financial-poise-on-demand-webinar-series/" TargetMode="External"/><Relationship Id="rId4" Type="http://schemas.openxmlformats.org/officeDocument/2006/relationships/hyperlink" Target="https://www.financialpoise.com/contribute-content/" TargetMode="Externa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hellomood.co/?utm_source=financialpoise&amp;utm_campaign=powerpoint" TargetMode="Externa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maxxasset.com/" TargetMode="External"/><Relationship Id="rId1" Type="http://schemas.openxmlformats.org/officeDocument/2006/relationships/slideMaster" Target="../slideMasters/slideMaster1.xml"/><Relationship Id="rId4" Type="http://schemas.openxmlformats.org/officeDocument/2006/relationships/hyperlink" Target="http://maxxasset.com" TargetMode="External"/></Relationships>
</file>

<file path=ppt/slideLayouts/_rels/slideLayout30.xml.rels><?xml version="1.0" encoding="UTF-8" standalone="yes"?>
<Relationships xmlns="http://schemas.openxmlformats.org/package/2006/relationships"><Relationship Id="rId3" Type="http://schemas.openxmlformats.org/officeDocument/2006/relationships/hyperlink" Target="https://natlawreview.com/" TargetMode="External"/><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hellomood.co/?utm_source=financialpoise&amp;utm_campaign=powerpoint" TargetMode="Externa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hyperlink" Target="https://natlawreview.com/" TargetMode="External"/><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www.financialpoise.com/" TargetMode="External"/><Relationship Id="rId2" Type="http://schemas.openxmlformats.org/officeDocument/2006/relationships/hyperlink" Target="https://int.cerifilegaledge.com/" TargetMode="External"/><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5.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6"/>
        <p:cNvGrpSpPr/>
        <p:nvPr/>
      </p:nvGrpSpPr>
      <p:grpSpPr>
        <a:xfrm>
          <a:off x="0" y="0"/>
          <a:ext cx="0" cy="0"/>
          <a:chOff x="0" y="0"/>
          <a:chExt cx="0" cy="0"/>
        </a:xfrm>
      </p:grpSpPr>
      <p:sp>
        <p:nvSpPr>
          <p:cNvPr id="17" name="Google Shape;17;p2"/>
          <p:cNvSpPr>
            <a:spLocks noGrp="1"/>
          </p:cNvSpPr>
          <p:nvPr>
            <p:ph type="pic" idx="2"/>
          </p:nvPr>
        </p:nvSpPr>
        <p:spPr>
          <a:xfrm>
            <a:off x="-38793" y="0"/>
            <a:ext cx="12230100" cy="4572000"/>
          </a:xfrm>
          <a:prstGeom prst="rect">
            <a:avLst/>
          </a:prstGeom>
          <a:noFill/>
          <a:ln>
            <a:noFill/>
          </a:ln>
        </p:spPr>
        <p:txBody>
          <a:bodyPr/>
          <a:lstStyle>
            <a:lvl1pPr>
              <a:defRPr>
                <a:latin typeface="Century Gothic" panose="020B0502020202020204" pitchFamily="34" charset="0"/>
              </a:defRPr>
            </a:lvl1pPr>
          </a:lstStyle>
          <a:p>
            <a:endParaRPr lang="en-US" dirty="0"/>
          </a:p>
        </p:txBody>
      </p:sp>
      <p:sp>
        <p:nvSpPr>
          <p:cNvPr id="18" name="Google Shape;18;p2"/>
          <p:cNvSpPr/>
          <p:nvPr/>
        </p:nvSpPr>
        <p:spPr>
          <a:xfrm>
            <a:off x="-38793" y="4572000"/>
            <a:ext cx="12230793" cy="2286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entury Gothic" panose="020B0502020202020204" pitchFamily="34" charset="0"/>
              <a:ea typeface="Palatino Linotype"/>
              <a:cs typeface="Palatino Linotype"/>
              <a:sym typeface="Palatino Linotype"/>
            </a:endParaRPr>
          </a:p>
        </p:txBody>
      </p:sp>
      <p:sp>
        <p:nvSpPr>
          <p:cNvPr id="19" name="Google Shape;19;p2"/>
          <p:cNvSpPr/>
          <p:nvPr/>
        </p:nvSpPr>
        <p:spPr>
          <a:xfrm>
            <a:off x="-38793" y="5982799"/>
            <a:ext cx="5164183" cy="11702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entury Gothic" panose="020B0502020202020204" pitchFamily="34" charset="0"/>
              <a:ea typeface="Palatino Linotype"/>
              <a:cs typeface="Palatino Linotype"/>
              <a:sym typeface="Palatino Linotype"/>
            </a:endParaRPr>
          </a:p>
        </p:txBody>
      </p:sp>
      <p:sp>
        <p:nvSpPr>
          <p:cNvPr id="20" name="Google Shape;20;p2"/>
          <p:cNvSpPr txBox="1">
            <a:spLocks noGrp="1"/>
          </p:cNvSpPr>
          <p:nvPr>
            <p:ph type="body" idx="1"/>
          </p:nvPr>
        </p:nvSpPr>
        <p:spPr>
          <a:xfrm>
            <a:off x="184423" y="4865900"/>
            <a:ext cx="7911000" cy="6030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6000"/>
              <a:buNone/>
              <a:defRPr sz="4000">
                <a:solidFill>
                  <a:schemeClr val="lt1"/>
                </a:solidFill>
                <a:latin typeface="Century Gothic"/>
                <a:ea typeface="Century Gothic"/>
                <a:cs typeface="Century Gothic"/>
                <a:sym typeface="Century Gothic"/>
              </a:defRPr>
            </a:lvl1pPr>
            <a:lvl2pPr marL="914400" lvl="1" indent="-419100" algn="l">
              <a:lnSpc>
                <a:spcPct val="90000"/>
              </a:lnSpc>
              <a:spcBef>
                <a:spcPts val="1000"/>
              </a:spcBef>
              <a:spcAft>
                <a:spcPts val="0"/>
              </a:spcAft>
              <a:buClr>
                <a:schemeClr val="dk1"/>
              </a:buClr>
              <a:buSzPts val="3000"/>
              <a:buChar char="➢"/>
              <a:defRPr sz="4000">
                <a:latin typeface="Century Gothic"/>
                <a:ea typeface="Century Gothic"/>
                <a:cs typeface="Century Gothic"/>
                <a:sym typeface="Century Gothic"/>
              </a:defRPr>
            </a:lvl2pPr>
            <a:lvl3pPr marL="1371600" lvl="2" indent="-457200" algn="l">
              <a:lnSpc>
                <a:spcPct val="90000"/>
              </a:lnSpc>
              <a:spcBef>
                <a:spcPts val="1000"/>
              </a:spcBef>
              <a:spcAft>
                <a:spcPts val="0"/>
              </a:spcAft>
              <a:buClr>
                <a:schemeClr val="dk1"/>
              </a:buClr>
              <a:buSzPts val="3600"/>
              <a:buChar char="✔"/>
              <a:defRPr sz="4000">
                <a:latin typeface="Century Gothic"/>
                <a:ea typeface="Century Gothic"/>
                <a:cs typeface="Century Gothic"/>
                <a:sym typeface="Century Gothic"/>
              </a:defRPr>
            </a:lvl3pPr>
            <a:lvl4pPr marL="1828800" lvl="3" indent="-419100" algn="l">
              <a:lnSpc>
                <a:spcPct val="90000"/>
              </a:lnSpc>
              <a:spcBef>
                <a:spcPts val="1000"/>
              </a:spcBef>
              <a:spcAft>
                <a:spcPts val="0"/>
              </a:spcAft>
              <a:buClr>
                <a:schemeClr val="dk1"/>
              </a:buClr>
              <a:buSzPts val="3000"/>
              <a:buChar char="o"/>
              <a:defRPr sz="4000">
                <a:latin typeface="Century Gothic"/>
                <a:ea typeface="Century Gothic"/>
                <a:cs typeface="Century Gothic"/>
                <a:sym typeface="Century Gothic"/>
              </a:defRPr>
            </a:lvl4pPr>
            <a:lvl5pPr marL="2286000" lvl="4" indent="-419100" algn="l">
              <a:lnSpc>
                <a:spcPct val="90000"/>
              </a:lnSpc>
              <a:spcBef>
                <a:spcPts val="1000"/>
              </a:spcBef>
              <a:spcAft>
                <a:spcPts val="0"/>
              </a:spcAft>
              <a:buClr>
                <a:schemeClr val="dk1"/>
              </a:buClr>
              <a:buSzPts val="3000"/>
              <a:buChar char="▪"/>
              <a:defRPr sz="4000">
                <a:latin typeface="Century Gothic"/>
                <a:ea typeface="Century Gothic"/>
                <a:cs typeface="Century Gothic"/>
                <a:sym typeface="Century Gothic"/>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1000"/>
              </a:spcAft>
              <a:buClr>
                <a:schemeClr val="dk1"/>
              </a:buClr>
              <a:buSzPts val="1800"/>
              <a:buChar char="•"/>
              <a:defRPr/>
            </a:lvl9pPr>
          </a:lstStyle>
          <a:p>
            <a:endParaRPr/>
          </a:p>
        </p:txBody>
      </p:sp>
      <p:sp>
        <p:nvSpPr>
          <p:cNvPr id="21" name="Google Shape;21;p2"/>
          <p:cNvSpPr txBox="1">
            <a:spLocks noGrp="1"/>
          </p:cNvSpPr>
          <p:nvPr>
            <p:ph type="body" idx="3"/>
          </p:nvPr>
        </p:nvSpPr>
        <p:spPr>
          <a:xfrm>
            <a:off x="265113" y="6272213"/>
            <a:ext cx="4395787" cy="4238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000"/>
              <a:buNone/>
              <a:defRPr>
                <a:solidFill>
                  <a:schemeClr val="lt1"/>
                </a:solidFill>
                <a:latin typeface="Century Gothic" panose="020B0502020202020204" pitchFamily="34" charset="0"/>
              </a:defRPr>
            </a:lvl1pPr>
            <a:lvl2pPr marL="914400" lvl="1" indent="-314325" algn="l">
              <a:lnSpc>
                <a:spcPct val="90000"/>
              </a:lnSpc>
              <a:spcBef>
                <a:spcPts val="1000"/>
              </a:spcBef>
              <a:spcAft>
                <a:spcPts val="0"/>
              </a:spcAft>
              <a:buClr>
                <a:schemeClr val="dk1"/>
              </a:buClr>
              <a:buSzPts val="1350"/>
              <a:buChar char="➢"/>
              <a:defRPr/>
            </a:lvl2pPr>
            <a:lvl3pPr marL="1371600" lvl="2" indent="-331469" algn="l">
              <a:lnSpc>
                <a:spcPct val="90000"/>
              </a:lnSpc>
              <a:spcBef>
                <a:spcPts val="1000"/>
              </a:spcBef>
              <a:spcAft>
                <a:spcPts val="0"/>
              </a:spcAft>
              <a:buClr>
                <a:schemeClr val="dk1"/>
              </a:buClr>
              <a:buSzPts val="1620"/>
              <a:buChar char="✔"/>
              <a:defRPr/>
            </a:lvl3pPr>
            <a:lvl4pPr marL="1828800" lvl="3" indent="-314325" algn="l">
              <a:lnSpc>
                <a:spcPct val="90000"/>
              </a:lnSpc>
              <a:spcBef>
                <a:spcPts val="1000"/>
              </a:spcBef>
              <a:spcAft>
                <a:spcPts val="0"/>
              </a:spcAft>
              <a:buClr>
                <a:schemeClr val="dk1"/>
              </a:buClr>
              <a:buSzPts val="1350"/>
              <a:buChar char="o"/>
              <a:defRPr/>
            </a:lvl4pPr>
            <a:lvl5pPr marL="2286000" lvl="4" indent="-314325" algn="l">
              <a:lnSpc>
                <a:spcPct val="90000"/>
              </a:lnSpc>
              <a:spcBef>
                <a:spcPts val="1000"/>
              </a:spcBef>
              <a:spcAft>
                <a:spcPts val="0"/>
              </a:spcAft>
              <a:buClr>
                <a:schemeClr val="dk1"/>
              </a:buClr>
              <a:buSzPts val="135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1000"/>
              </a:spcAft>
              <a:buClr>
                <a:schemeClr val="dk1"/>
              </a:buClr>
              <a:buSzPts val="1800"/>
              <a:buChar char="•"/>
              <a:defRPr/>
            </a:lvl9pPr>
          </a:lstStyle>
          <a:p>
            <a:endParaRPr dirty="0"/>
          </a:p>
        </p:txBody>
      </p:sp>
      <p:sp>
        <p:nvSpPr>
          <p:cNvPr id="22" name="Google Shape;22;p2"/>
          <p:cNvSpPr txBox="1">
            <a:spLocks noGrp="1"/>
          </p:cNvSpPr>
          <p:nvPr>
            <p:ph type="body" idx="4"/>
          </p:nvPr>
        </p:nvSpPr>
        <p:spPr>
          <a:xfrm>
            <a:off x="8095494" y="4759927"/>
            <a:ext cx="2979829" cy="1910145"/>
          </a:xfrm>
          <a:prstGeom prst="rect">
            <a:avLst/>
          </a:prstGeom>
          <a:noFill/>
          <a:ln>
            <a:noFill/>
          </a:ln>
          <a:effectLst>
            <a:outerShdw blurRad="50800" dist="38100" dir="5400000" algn="t" rotWithShape="0">
              <a:srgbClr val="BFBFBF">
                <a:alpha val="40000"/>
              </a:srgbClr>
            </a:outerShdw>
          </a:effectLst>
        </p:spPr>
        <p:txBody>
          <a:bodyPr spcFirstLastPara="1" wrap="square" lIns="91425" tIns="45700" rIns="91425" bIns="45700" anchor="ctr" anchorCtr="0">
            <a:normAutofit/>
          </a:bodyPr>
          <a:lstStyle>
            <a:lvl1pPr marL="457200" lvl="0" indent="-228600" algn="ctr">
              <a:lnSpc>
                <a:spcPct val="100000"/>
              </a:lnSpc>
              <a:spcBef>
                <a:spcPts val="0"/>
              </a:spcBef>
              <a:spcAft>
                <a:spcPts val="0"/>
              </a:spcAft>
              <a:buClr>
                <a:schemeClr val="lt1"/>
              </a:buClr>
              <a:buSzPts val="2500"/>
              <a:buFont typeface="Arial"/>
              <a:buNone/>
              <a:defRPr sz="2000" b="0" i="0">
                <a:solidFill>
                  <a:schemeClr val="lt1"/>
                </a:solidFill>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914400" lvl="1" indent="-228600" algn="l">
              <a:lnSpc>
                <a:spcPct val="90000"/>
              </a:lnSpc>
              <a:spcBef>
                <a:spcPts val="1200"/>
              </a:spcBef>
              <a:spcAft>
                <a:spcPts val="0"/>
              </a:spcAft>
              <a:buClr>
                <a:schemeClr val="dk1"/>
              </a:buClr>
              <a:buSzPts val="1260"/>
              <a:buNone/>
              <a:defRPr sz="1800"/>
            </a:lvl2pPr>
            <a:lvl3pPr marL="1371600" lvl="2" indent="-228600" algn="l">
              <a:lnSpc>
                <a:spcPct val="90000"/>
              </a:lnSpc>
              <a:spcBef>
                <a:spcPts val="1000"/>
              </a:spcBef>
              <a:spcAft>
                <a:spcPts val="0"/>
              </a:spcAft>
              <a:buClr>
                <a:schemeClr val="dk1"/>
              </a:buClr>
              <a:buSzPts val="1280"/>
              <a:buFont typeface="Arial"/>
              <a:buNone/>
              <a:defRPr sz="1600"/>
            </a:lvl3pPr>
            <a:lvl4pPr marL="1828800" lvl="3" indent="-228600" algn="l">
              <a:lnSpc>
                <a:spcPct val="90000"/>
              </a:lnSpc>
              <a:spcBef>
                <a:spcPts val="1000"/>
              </a:spcBef>
              <a:spcAft>
                <a:spcPts val="0"/>
              </a:spcAft>
              <a:buClr>
                <a:schemeClr val="dk1"/>
              </a:buClr>
              <a:buSzPts val="990"/>
              <a:buFont typeface="Noto Sans Symbols"/>
              <a:buNone/>
              <a:defRPr/>
            </a:lvl4pPr>
            <a:lvl5pPr marL="2286000" lvl="4" indent="-314325" algn="l">
              <a:lnSpc>
                <a:spcPct val="90000"/>
              </a:lnSpc>
              <a:spcBef>
                <a:spcPts val="1000"/>
              </a:spcBef>
              <a:spcAft>
                <a:spcPts val="0"/>
              </a:spcAft>
              <a:buClr>
                <a:schemeClr val="dk1"/>
              </a:buClr>
              <a:buSzPts val="135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1000"/>
              </a:spcAft>
              <a:buClr>
                <a:schemeClr val="dk1"/>
              </a:buClr>
              <a:buSzPts val="1800"/>
              <a:buChar char="•"/>
              <a:defRPr/>
            </a:lvl9pPr>
          </a:lstStyle>
          <a:p>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78"/>
        <p:cNvGrpSpPr/>
        <p:nvPr/>
      </p:nvGrpSpPr>
      <p:grpSpPr>
        <a:xfrm>
          <a:off x="0" y="0"/>
          <a:ext cx="0" cy="0"/>
          <a:chOff x="0" y="0"/>
          <a:chExt cx="0" cy="0"/>
        </a:xfrm>
      </p:grpSpPr>
      <p:sp>
        <p:nvSpPr>
          <p:cNvPr id="79" name="Google Shape;79;p11"/>
          <p:cNvSpPr txBox="1"/>
          <p:nvPr/>
        </p:nvSpPr>
        <p:spPr>
          <a:xfrm>
            <a:off x="5748130" y="6511373"/>
            <a:ext cx="1000539"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200" b="0" i="0">
                <a:solidFill>
                  <a:srgbClr val="888888"/>
                </a:solidFill>
                <a:latin typeface="Century Gothic" panose="020B0502020202020204" pitchFamily="34" charset="0"/>
                <a:ea typeface="Palatino Linotype"/>
                <a:cs typeface="Palatino Linotype"/>
                <a:sym typeface="Palatino Linotype"/>
              </a:rPr>
              <a:t>‹#›</a:t>
            </a:fld>
            <a:endParaRPr sz="1200" b="0" i="0" dirty="0">
              <a:solidFill>
                <a:srgbClr val="888888"/>
              </a:solidFill>
              <a:latin typeface="Century Gothic" panose="020B0502020202020204" pitchFamily="34" charset="0"/>
              <a:ea typeface="Palatino Linotype"/>
              <a:cs typeface="Palatino Linotype"/>
              <a:sym typeface="Palatino Linotype"/>
            </a:endParaRPr>
          </a:p>
        </p:txBody>
      </p:sp>
      <p:sp>
        <p:nvSpPr>
          <p:cNvPr id="80" name="Google Shape;80;p11"/>
          <p:cNvSpPr txBox="1"/>
          <p:nvPr/>
        </p:nvSpPr>
        <p:spPr>
          <a:xfrm>
            <a:off x="463825" y="6508750"/>
            <a:ext cx="4568687"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Sign Up for our weekly newsletter at www.financialpoise.com/subscribe/</a:t>
            </a:r>
            <a:endParaRPr sz="900" b="0" i="0" dirty="0">
              <a:solidFill>
                <a:srgbClr val="104378"/>
              </a:solidFill>
              <a:latin typeface="Century Gothic" panose="020B0502020202020204" pitchFamily="34" charset="0"/>
              <a:ea typeface="Palatino Linotype"/>
              <a:cs typeface="Palatino Linotype"/>
              <a:sym typeface="Palatino Linotype"/>
            </a:endParaRPr>
          </a:p>
        </p:txBody>
      </p:sp>
      <p:sp>
        <p:nvSpPr>
          <p:cNvPr id="81" name="Google Shape;81;p11"/>
          <p:cNvSpPr txBox="1"/>
          <p:nvPr/>
        </p:nvSpPr>
        <p:spPr>
          <a:xfrm>
            <a:off x="7053471" y="6508750"/>
            <a:ext cx="4979504"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Copyright © 202</a:t>
            </a:r>
            <a:r>
              <a:rPr lang="en-US" sz="900" dirty="0">
                <a:solidFill>
                  <a:srgbClr val="888888"/>
                </a:solidFill>
                <a:latin typeface="Century Gothic" panose="020B0502020202020204" pitchFamily="34" charset="0"/>
                <a:ea typeface="Palatino Linotype"/>
                <a:cs typeface="Palatino Linotype"/>
                <a:sym typeface="Palatino Linotype"/>
              </a:rPr>
              <a:t>5</a:t>
            </a:r>
            <a:r>
              <a:rPr lang="en-US" sz="900" b="0" i="0" dirty="0">
                <a:solidFill>
                  <a:srgbClr val="888888"/>
                </a:solidFill>
                <a:latin typeface="Century Gothic" panose="020B0502020202020204" pitchFamily="34" charset="0"/>
                <a:ea typeface="Palatino Linotype"/>
                <a:cs typeface="Palatino Linotype"/>
                <a:sym typeface="Palatino Linotype"/>
              </a:rPr>
              <a:t> • </a:t>
            </a:r>
            <a:r>
              <a:rPr lang="en-US" sz="900" b="0" i="0" dirty="0" err="1">
                <a:solidFill>
                  <a:srgbClr val="888888"/>
                </a:solidFill>
                <a:latin typeface="Century Gothic" panose="020B0502020202020204" pitchFamily="34" charset="0"/>
                <a:ea typeface="Palatino Linotype"/>
                <a:cs typeface="Palatino Linotype"/>
                <a:sym typeface="Palatino Linotype"/>
              </a:rPr>
              <a:t>DailyDAC</a:t>
            </a:r>
            <a:r>
              <a:rPr lang="en-US" sz="900" b="0" i="0" dirty="0">
                <a:solidFill>
                  <a:srgbClr val="888888"/>
                </a:solidFill>
                <a:latin typeface="Century Gothic" panose="020B0502020202020204" pitchFamily="34" charset="0"/>
                <a:ea typeface="Palatino Linotype"/>
                <a:cs typeface="Palatino Linotype"/>
                <a:sym typeface="Palatino Linotype"/>
              </a:rPr>
              <a:t>, LLC d/b/a Financial Poise™. All rights reserved.</a:t>
            </a:r>
            <a:endParaRPr sz="900" b="0" i="0" u="sng" dirty="0">
              <a:solidFill>
                <a:srgbClr val="888888"/>
              </a:solidFill>
              <a:latin typeface="Century Gothic" panose="020B0502020202020204" pitchFamily="34" charset="0"/>
              <a:ea typeface="Palatino Linotype"/>
              <a:cs typeface="Palatino Linotype"/>
              <a:sym typeface="Palatino Linotype"/>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ubstantive 1">
  <p:cSld name="substantive 1">
    <p:spTree>
      <p:nvGrpSpPr>
        <p:cNvPr id="1" name="Shape 82"/>
        <p:cNvGrpSpPr/>
        <p:nvPr/>
      </p:nvGrpSpPr>
      <p:grpSpPr>
        <a:xfrm>
          <a:off x="0" y="0"/>
          <a:ext cx="0" cy="0"/>
          <a:chOff x="0" y="0"/>
          <a:chExt cx="0" cy="0"/>
        </a:xfrm>
      </p:grpSpPr>
      <p:sp>
        <p:nvSpPr>
          <p:cNvPr id="83" name="Google Shape;83;p12"/>
          <p:cNvSpPr/>
          <p:nvPr/>
        </p:nvSpPr>
        <p:spPr>
          <a:xfrm>
            <a:off x="11366809" y="4694661"/>
            <a:ext cx="825191" cy="2163339"/>
          </a:xfrm>
          <a:prstGeom prst="triangle">
            <a:avLst>
              <a:gd name="adj" fmla="val 10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sp>
        <p:nvSpPr>
          <p:cNvPr id="84" name="Google Shape;84;p12"/>
          <p:cNvSpPr/>
          <p:nvPr/>
        </p:nvSpPr>
        <p:spPr>
          <a:xfrm rot="10800000">
            <a:off x="-2" y="-2"/>
            <a:ext cx="825191" cy="2163339"/>
          </a:xfrm>
          <a:prstGeom prst="triangle">
            <a:avLst>
              <a:gd name="adj" fmla="val 10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sp>
        <p:nvSpPr>
          <p:cNvPr id="85" name="Google Shape;85;p12"/>
          <p:cNvSpPr txBox="1">
            <a:spLocks noGrp="1"/>
          </p:cNvSpPr>
          <p:nvPr>
            <p:ph type="body" idx="1"/>
          </p:nvPr>
        </p:nvSpPr>
        <p:spPr>
          <a:xfrm>
            <a:off x="601765" y="710114"/>
            <a:ext cx="10990263" cy="9144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1"/>
              </a:buClr>
              <a:buSzPts val="6600"/>
              <a:buNone/>
              <a:defRPr sz="4400">
                <a:solidFill>
                  <a:schemeClr val="accent1"/>
                </a:solidFill>
                <a:latin typeface="Century Gothic"/>
                <a:ea typeface="Century Gothic"/>
                <a:cs typeface="Century Gothic"/>
                <a:sym typeface="Century Gothic"/>
              </a:defRPr>
            </a:lvl1pPr>
            <a:lvl2pPr marL="914400" lvl="1" indent="-314325" algn="l">
              <a:lnSpc>
                <a:spcPct val="90000"/>
              </a:lnSpc>
              <a:spcBef>
                <a:spcPts val="1000"/>
              </a:spcBef>
              <a:spcAft>
                <a:spcPts val="0"/>
              </a:spcAft>
              <a:buClr>
                <a:schemeClr val="dk1"/>
              </a:buClr>
              <a:buSzPts val="1350"/>
              <a:buChar char="➢"/>
              <a:defRPr/>
            </a:lvl2pPr>
            <a:lvl3pPr marL="1371600" lvl="2" indent="-331469" algn="l">
              <a:lnSpc>
                <a:spcPct val="90000"/>
              </a:lnSpc>
              <a:spcBef>
                <a:spcPts val="1000"/>
              </a:spcBef>
              <a:spcAft>
                <a:spcPts val="0"/>
              </a:spcAft>
              <a:buClr>
                <a:schemeClr val="dk1"/>
              </a:buClr>
              <a:buSzPts val="1620"/>
              <a:buChar char="✔"/>
              <a:defRPr/>
            </a:lvl3pPr>
            <a:lvl4pPr marL="1828800" lvl="3" indent="-314325" algn="l">
              <a:lnSpc>
                <a:spcPct val="90000"/>
              </a:lnSpc>
              <a:spcBef>
                <a:spcPts val="1000"/>
              </a:spcBef>
              <a:spcAft>
                <a:spcPts val="0"/>
              </a:spcAft>
              <a:buClr>
                <a:schemeClr val="dk1"/>
              </a:buClr>
              <a:buSzPts val="1350"/>
              <a:buChar char="o"/>
              <a:defRPr/>
            </a:lvl4pPr>
            <a:lvl5pPr marL="2286000" lvl="4" indent="-314325" algn="l">
              <a:lnSpc>
                <a:spcPct val="90000"/>
              </a:lnSpc>
              <a:spcBef>
                <a:spcPts val="1000"/>
              </a:spcBef>
              <a:spcAft>
                <a:spcPts val="0"/>
              </a:spcAft>
              <a:buClr>
                <a:schemeClr val="dk1"/>
              </a:buClr>
              <a:buSzPts val="135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1000"/>
              </a:spcAft>
              <a:buClr>
                <a:schemeClr val="dk1"/>
              </a:buClr>
              <a:buSzPts val="1800"/>
              <a:buChar char="•"/>
              <a:defRPr/>
            </a:lvl9pPr>
          </a:lstStyle>
          <a:p>
            <a:endParaRPr/>
          </a:p>
        </p:txBody>
      </p:sp>
      <p:sp>
        <p:nvSpPr>
          <p:cNvPr id="86" name="Google Shape;86;p12"/>
          <p:cNvSpPr txBox="1"/>
          <p:nvPr/>
        </p:nvSpPr>
        <p:spPr>
          <a:xfrm>
            <a:off x="5748130" y="6511373"/>
            <a:ext cx="1000539"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200" b="0" i="0">
                <a:solidFill>
                  <a:srgbClr val="888888"/>
                </a:solidFill>
                <a:latin typeface="Century Gothic" panose="020B0502020202020204" pitchFamily="34" charset="0"/>
                <a:ea typeface="Palatino Linotype"/>
                <a:cs typeface="Palatino Linotype"/>
                <a:sym typeface="Palatino Linotype"/>
              </a:rPr>
              <a:t>‹#›</a:t>
            </a:fld>
            <a:endParaRPr sz="1200" b="0" i="0" dirty="0">
              <a:solidFill>
                <a:srgbClr val="888888"/>
              </a:solidFill>
              <a:latin typeface="Century Gothic" panose="020B0502020202020204" pitchFamily="34" charset="0"/>
              <a:ea typeface="Palatino Linotype"/>
              <a:cs typeface="Palatino Linotype"/>
              <a:sym typeface="Palatino Linotype"/>
            </a:endParaRPr>
          </a:p>
        </p:txBody>
      </p:sp>
      <p:sp>
        <p:nvSpPr>
          <p:cNvPr id="87" name="Google Shape;87;p12"/>
          <p:cNvSpPr txBox="1">
            <a:spLocks noGrp="1"/>
          </p:cNvSpPr>
          <p:nvPr>
            <p:ph type="body" idx="2"/>
          </p:nvPr>
        </p:nvSpPr>
        <p:spPr>
          <a:xfrm>
            <a:off x="756163" y="1927360"/>
            <a:ext cx="9906000" cy="4405200"/>
          </a:xfrm>
          <a:prstGeom prst="rect">
            <a:avLst/>
          </a:prstGeom>
          <a:noFill/>
          <a:ln>
            <a:noFill/>
          </a:ln>
        </p:spPr>
        <p:txBody>
          <a:bodyPr spcFirstLastPara="1" wrap="square" lIns="91425" tIns="45700" rIns="91425" bIns="45700" anchor="t" anchorCtr="0">
            <a:noAutofit/>
          </a:bodyPr>
          <a:lstStyle>
            <a:lvl1pPr marL="457200" lvl="0" indent="-419100" algn="l">
              <a:lnSpc>
                <a:spcPct val="100000"/>
              </a:lnSpc>
              <a:spcBef>
                <a:spcPts val="1000"/>
              </a:spcBef>
              <a:spcAft>
                <a:spcPts val="0"/>
              </a:spcAft>
              <a:buClr>
                <a:schemeClr val="dk1"/>
              </a:buClr>
              <a:buSzPts val="3000"/>
              <a:buFont typeface="Palatino Linotype"/>
              <a:buChar char="•"/>
              <a:defRPr sz="2000" b="0" i="0">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914400" lvl="1" indent="-355600" algn="l">
              <a:lnSpc>
                <a:spcPct val="100000"/>
              </a:lnSpc>
              <a:spcBef>
                <a:spcPts val="1000"/>
              </a:spcBef>
              <a:spcAft>
                <a:spcPts val="0"/>
              </a:spcAft>
              <a:buClr>
                <a:schemeClr val="dk1"/>
              </a:buClr>
              <a:buSzPts val="2000"/>
              <a:buFont typeface="Palatino Linotype"/>
              <a:buChar char="➢"/>
              <a:defRPr sz="1800" b="0" i="0">
                <a:latin typeface="Palatino Linotype"/>
                <a:ea typeface="Palatino Linotype"/>
                <a:cs typeface="Palatino Linotype"/>
                <a:sym typeface="Palatino Linotype"/>
              </a:defRPr>
            </a:lvl2pPr>
            <a:lvl3pPr marL="1371600" lvl="2" indent="-331469" algn="l">
              <a:lnSpc>
                <a:spcPct val="100000"/>
              </a:lnSpc>
              <a:spcBef>
                <a:spcPts val="1000"/>
              </a:spcBef>
              <a:spcAft>
                <a:spcPts val="0"/>
              </a:spcAft>
              <a:buClr>
                <a:schemeClr val="dk1"/>
              </a:buClr>
              <a:buSzPts val="1620"/>
              <a:buFont typeface="Noto Sans Symbols"/>
              <a:buChar char="✔"/>
              <a:defRPr sz="1800" b="0" i="0">
                <a:latin typeface="Palatino Linotype"/>
                <a:ea typeface="Palatino Linotype"/>
                <a:cs typeface="Palatino Linotype"/>
                <a:sym typeface="Palatino Linotype"/>
              </a:defRPr>
            </a:lvl3pPr>
            <a:lvl4pPr marL="1828800" lvl="3" indent="-314325" algn="l">
              <a:lnSpc>
                <a:spcPct val="100000"/>
              </a:lnSpc>
              <a:spcBef>
                <a:spcPts val="1000"/>
              </a:spcBef>
              <a:spcAft>
                <a:spcPts val="0"/>
              </a:spcAft>
              <a:buClr>
                <a:schemeClr val="dk1"/>
              </a:buClr>
              <a:buSzPts val="1350"/>
              <a:buFont typeface="Courier New"/>
              <a:buChar char="o"/>
              <a:defRPr sz="1800" b="0" i="0">
                <a:latin typeface="Palatino Linotype"/>
                <a:ea typeface="Palatino Linotype"/>
                <a:cs typeface="Palatino Linotype"/>
                <a:sym typeface="Palatino Linotype"/>
              </a:defRPr>
            </a:lvl4pPr>
            <a:lvl5pPr marL="2286000" lvl="4" indent="-304800" algn="l">
              <a:lnSpc>
                <a:spcPct val="100000"/>
              </a:lnSpc>
              <a:spcBef>
                <a:spcPts val="1000"/>
              </a:spcBef>
              <a:spcAft>
                <a:spcPts val="0"/>
              </a:spcAft>
              <a:buClr>
                <a:schemeClr val="dk1"/>
              </a:buClr>
              <a:buSzPts val="1200"/>
              <a:buFont typeface="Noto Sans Symbols"/>
              <a:buChar char="▪"/>
              <a:defRPr sz="1600" b="0" i="0">
                <a:latin typeface="Palatino Linotype"/>
                <a:ea typeface="Palatino Linotype"/>
                <a:cs typeface="Palatino Linotype"/>
                <a:sym typeface="Palatino Linotype"/>
              </a:defRPr>
            </a:lvl5pPr>
            <a:lvl6pPr marL="2743200" lvl="5" indent="-342900" algn="l">
              <a:lnSpc>
                <a:spcPct val="100000"/>
              </a:lnSpc>
              <a:spcBef>
                <a:spcPts val="1000"/>
              </a:spcBef>
              <a:spcAft>
                <a:spcPts val="0"/>
              </a:spcAft>
              <a:buClr>
                <a:schemeClr val="dk1"/>
              </a:buClr>
              <a:buSzPts val="1800"/>
              <a:buChar char="•"/>
              <a:defRPr/>
            </a:lvl6pPr>
            <a:lvl7pPr marL="3200400" lvl="6" indent="-342900" algn="l">
              <a:lnSpc>
                <a:spcPct val="100000"/>
              </a:lnSpc>
              <a:spcBef>
                <a:spcPts val="1000"/>
              </a:spcBef>
              <a:spcAft>
                <a:spcPts val="0"/>
              </a:spcAft>
              <a:buClr>
                <a:schemeClr val="dk1"/>
              </a:buClr>
              <a:buSzPts val="1800"/>
              <a:buChar char="•"/>
              <a:defRPr/>
            </a:lvl7pPr>
            <a:lvl8pPr marL="3657600" lvl="7" indent="-342900" algn="l">
              <a:lnSpc>
                <a:spcPct val="100000"/>
              </a:lnSpc>
              <a:spcBef>
                <a:spcPts val="1000"/>
              </a:spcBef>
              <a:spcAft>
                <a:spcPts val="0"/>
              </a:spcAft>
              <a:buClr>
                <a:schemeClr val="dk1"/>
              </a:buClr>
              <a:buSzPts val="1800"/>
              <a:buChar char="•"/>
              <a:defRPr/>
            </a:lvl8pPr>
            <a:lvl9pPr marL="4114800" lvl="8" indent="-342900" algn="l">
              <a:lnSpc>
                <a:spcPct val="100000"/>
              </a:lnSpc>
              <a:spcBef>
                <a:spcPts val="1000"/>
              </a:spcBef>
              <a:spcAft>
                <a:spcPts val="1000"/>
              </a:spcAft>
              <a:buClr>
                <a:schemeClr val="dk1"/>
              </a:buClr>
              <a:buSzPts val="1800"/>
              <a:buChar char="•"/>
              <a:defRPr/>
            </a:lvl9pPr>
          </a:lstStyle>
          <a:p>
            <a:endParaRPr dirty="0"/>
          </a:p>
        </p:txBody>
      </p:sp>
      <p:sp>
        <p:nvSpPr>
          <p:cNvPr id="88" name="Google Shape;88;p12"/>
          <p:cNvSpPr txBox="1"/>
          <p:nvPr/>
        </p:nvSpPr>
        <p:spPr>
          <a:xfrm>
            <a:off x="463825" y="6508750"/>
            <a:ext cx="4568687"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Sign Up for our weekly newsletter at www.financialpoise.com/subscribe/</a:t>
            </a:r>
            <a:endParaRPr sz="900" b="0" i="0" dirty="0">
              <a:solidFill>
                <a:srgbClr val="104378"/>
              </a:solidFill>
              <a:latin typeface="Century Gothic" panose="020B0502020202020204" pitchFamily="34" charset="0"/>
              <a:ea typeface="Palatino Linotype"/>
              <a:cs typeface="Palatino Linotype"/>
              <a:sym typeface="Palatino Linotype"/>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ubstantive 2">
  <p:cSld name="substantive 2">
    <p:spTree>
      <p:nvGrpSpPr>
        <p:cNvPr id="1" name="Shape 89"/>
        <p:cNvGrpSpPr/>
        <p:nvPr/>
      </p:nvGrpSpPr>
      <p:grpSpPr>
        <a:xfrm>
          <a:off x="0" y="0"/>
          <a:ext cx="0" cy="0"/>
          <a:chOff x="0" y="0"/>
          <a:chExt cx="0" cy="0"/>
        </a:xfrm>
      </p:grpSpPr>
      <p:sp>
        <p:nvSpPr>
          <p:cNvPr id="90" name="Google Shape;90;p13"/>
          <p:cNvSpPr/>
          <p:nvPr/>
        </p:nvSpPr>
        <p:spPr>
          <a:xfrm>
            <a:off x="11366809" y="4694661"/>
            <a:ext cx="825191" cy="2163339"/>
          </a:xfrm>
          <a:prstGeom prst="triangle">
            <a:avLst>
              <a:gd name="adj" fmla="val 10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sp>
        <p:nvSpPr>
          <p:cNvPr id="91" name="Google Shape;91;p13"/>
          <p:cNvSpPr/>
          <p:nvPr/>
        </p:nvSpPr>
        <p:spPr>
          <a:xfrm rot="10800000">
            <a:off x="-2" y="-2"/>
            <a:ext cx="825191" cy="2163339"/>
          </a:xfrm>
          <a:prstGeom prst="triangle">
            <a:avLst>
              <a:gd name="adj" fmla="val 10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sp>
        <p:nvSpPr>
          <p:cNvPr id="92" name="Google Shape;92;p13"/>
          <p:cNvSpPr txBox="1">
            <a:spLocks noGrp="1"/>
          </p:cNvSpPr>
          <p:nvPr>
            <p:ph type="body" idx="1"/>
          </p:nvPr>
        </p:nvSpPr>
        <p:spPr>
          <a:xfrm>
            <a:off x="533400" y="809085"/>
            <a:ext cx="11125200" cy="87870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1"/>
              </a:buClr>
              <a:buSzPts val="6600"/>
              <a:buNone/>
              <a:defRPr sz="4400">
                <a:solidFill>
                  <a:schemeClr val="accent1"/>
                </a:solidFill>
                <a:latin typeface="Century Gothic"/>
                <a:ea typeface="Century Gothic"/>
                <a:cs typeface="Century Gothic"/>
                <a:sym typeface="Century Gothic"/>
              </a:defRPr>
            </a:lvl1pPr>
            <a:lvl2pPr marL="914400" lvl="1" indent="-314325" algn="l">
              <a:lnSpc>
                <a:spcPct val="90000"/>
              </a:lnSpc>
              <a:spcBef>
                <a:spcPts val="1000"/>
              </a:spcBef>
              <a:spcAft>
                <a:spcPts val="0"/>
              </a:spcAft>
              <a:buClr>
                <a:schemeClr val="dk1"/>
              </a:buClr>
              <a:buSzPts val="1350"/>
              <a:buChar char="➢"/>
              <a:defRPr/>
            </a:lvl2pPr>
            <a:lvl3pPr marL="1371600" lvl="2" indent="-331469" algn="l">
              <a:lnSpc>
                <a:spcPct val="90000"/>
              </a:lnSpc>
              <a:spcBef>
                <a:spcPts val="1000"/>
              </a:spcBef>
              <a:spcAft>
                <a:spcPts val="0"/>
              </a:spcAft>
              <a:buClr>
                <a:schemeClr val="dk1"/>
              </a:buClr>
              <a:buSzPts val="1620"/>
              <a:buChar char="✔"/>
              <a:defRPr/>
            </a:lvl3pPr>
            <a:lvl4pPr marL="1828800" lvl="3" indent="-314325" algn="l">
              <a:lnSpc>
                <a:spcPct val="90000"/>
              </a:lnSpc>
              <a:spcBef>
                <a:spcPts val="1000"/>
              </a:spcBef>
              <a:spcAft>
                <a:spcPts val="0"/>
              </a:spcAft>
              <a:buClr>
                <a:schemeClr val="dk1"/>
              </a:buClr>
              <a:buSzPts val="1350"/>
              <a:buChar char="o"/>
              <a:defRPr/>
            </a:lvl4pPr>
            <a:lvl5pPr marL="2286000" lvl="4" indent="-314325" algn="l">
              <a:lnSpc>
                <a:spcPct val="90000"/>
              </a:lnSpc>
              <a:spcBef>
                <a:spcPts val="1000"/>
              </a:spcBef>
              <a:spcAft>
                <a:spcPts val="0"/>
              </a:spcAft>
              <a:buClr>
                <a:schemeClr val="dk1"/>
              </a:buClr>
              <a:buSzPts val="135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1000"/>
              </a:spcAft>
              <a:buClr>
                <a:schemeClr val="dk1"/>
              </a:buClr>
              <a:buSzPts val="1800"/>
              <a:buChar char="•"/>
              <a:defRPr/>
            </a:lvl9pPr>
          </a:lstStyle>
          <a:p>
            <a:endParaRPr/>
          </a:p>
        </p:txBody>
      </p:sp>
      <p:sp>
        <p:nvSpPr>
          <p:cNvPr id="93" name="Google Shape;93;p13"/>
          <p:cNvSpPr>
            <a:spLocks noGrp="1"/>
          </p:cNvSpPr>
          <p:nvPr>
            <p:ph type="pic" idx="2"/>
          </p:nvPr>
        </p:nvSpPr>
        <p:spPr>
          <a:xfrm>
            <a:off x="6172200" y="1825625"/>
            <a:ext cx="5181600" cy="4351338"/>
          </a:xfrm>
          <a:prstGeom prst="rect">
            <a:avLst/>
          </a:prstGeom>
          <a:noFill/>
          <a:ln>
            <a:noFill/>
          </a:ln>
        </p:spPr>
      </p:sp>
      <p:sp>
        <p:nvSpPr>
          <p:cNvPr id="94" name="Google Shape;94;p13"/>
          <p:cNvSpPr txBox="1"/>
          <p:nvPr/>
        </p:nvSpPr>
        <p:spPr>
          <a:xfrm>
            <a:off x="5748130" y="6511373"/>
            <a:ext cx="1000539"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200" b="0" i="0">
                <a:solidFill>
                  <a:srgbClr val="888888"/>
                </a:solidFill>
                <a:latin typeface="Century Gothic" panose="020B0502020202020204" pitchFamily="34" charset="0"/>
                <a:ea typeface="Palatino Linotype"/>
                <a:cs typeface="Palatino Linotype"/>
                <a:sym typeface="Palatino Linotype"/>
              </a:rPr>
              <a:t>‹#›</a:t>
            </a:fld>
            <a:endParaRPr sz="1200" b="0" i="0" dirty="0">
              <a:solidFill>
                <a:srgbClr val="888888"/>
              </a:solidFill>
              <a:latin typeface="Century Gothic" panose="020B0502020202020204" pitchFamily="34" charset="0"/>
              <a:ea typeface="Palatino Linotype"/>
              <a:cs typeface="Palatino Linotype"/>
              <a:sym typeface="Palatino Linotype"/>
            </a:endParaRPr>
          </a:p>
        </p:txBody>
      </p:sp>
      <p:sp>
        <p:nvSpPr>
          <p:cNvPr id="95" name="Google Shape;95;p13"/>
          <p:cNvSpPr txBox="1">
            <a:spLocks noGrp="1"/>
          </p:cNvSpPr>
          <p:nvPr>
            <p:ph type="body" idx="3"/>
          </p:nvPr>
        </p:nvSpPr>
        <p:spPr>
          <a:xfrm>
            <a:off x="600868" y="1825625"/>
            <a:ext cx="5427663" cy="4410075"/>
          </a:xfrm>
          <a:prstGeom prst="rect">
            <a:avLst/>
          </a:prstGeom>
          <a:noFill/>
          <a:ln>
            <a:noFill/>
          </a:ln>
        </p:spPr>
        <p:txBody>
          <a:bodyPr spcFirstLastPara="1" wrap="square" lIns="91425" tIns="45700" rIns="91425" bIns="45700" anchor="t" anchorCtr="0">
            <a:noAutofit/>
          </a:bodyPr>
          <a:lstStyle>
            <a:lvl1pPr marL="457200" lvl="0" indent="-419100" algn="l">
              <a:lnSpc>
                <a:spcPct val="100000"/>
              </a:lnSpc>
              <a:spcBef>
                <a:spcPts val="1000"/>
              </a:spcBef>
              <a:spcAft>
                <a:spcPts val="0"/>
              </a:spcAft>
              <a:buClr>
                <a:schemeClr val="dk1"/>
              </a:buClr>
              <a:buSzPts val="3000"/>
              <a:buFont typeface="Palatino Linotype"/>
              <a:buChar char="•"/>
              <a:defRPr sz="2000" b="0" i="0">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914400" lvl="1" indent="-355600" algn="l">
              <a:lnSpc>
                <a:spcPct val="100000"/>
              </a:lnSpc>
              <a:spcBef>
                <a:spcPts val="1000"/>
              </a:spcBef>
              <a:spcAft>
                <a:spcPts val="0"/>
              </a:spcAft>
              <a:buClr>
                <a:schemeClr val="dk1"/>
              </a:buClr>
              <a:buSzPts val="2000"/>
              <a:buFont typeface="Palatino Linotype"/>
              <a:buChar char="➢"/>
              <a:defRPr sz="1800" b="0" i="0">
                <a:latin typeface="Palatino Linotype"/>
                <a:ea typeface="Palatino Linotype"/>
                <a:cs typeface="Palatino Linotype"/>
                <a:sym typeface="Palatino Linotype"/>
              </a:defRPr>
            </a:lvl2pPr>
            <a:lvl3pPr marL="1371600" lvl="2" indent="-331469" algn="l">
              <a:lnSpc>
                <a:spcPct val="100000"/>
              </a:lnSpc>
              <a:spcBef>
                <a:spcPts val="1000"/>
              </a:spcBef>
              <a:spcAft>
                <a:spcPts val="0"/>
              </a:spcAft>
              <a:buClr>
                <a:schemeClr val="dk1"/>
              </a:buClr>
              <a:buSzPts val="1620"/>
              <a:buFont typeface="Noto Sans Symbols"/>
              <a:buChar char="✔"/>
              <a:defRPr sz="1800" b="0" i="0">
                <a:latin typeface="Palatino Linotype"/>
                <a:ea typeface="Palatino Linotype"/>
                <a:cs typeface="Palatino Linotype"/>
                <a:sym typeface="Palatino Linotype"/>
              </a:defRPr>
            </a:lvl3pPr>
            <a:lvl4pPr marL="1828800" lvl="3" indent="-279400" algn="l">
              <a:lnSpc>
                <a:spcPct val="100000"/>
              </a:lnSpc>
              <a:spcBef>
                <a:spcPts val="1000"/>
              </a:spcBef>
              <a:spcAft>
                <a:spcPts val="0"/>
              </a:spcAft>
              <a:buClr>
                <a:schemeClr val="dk1"/>
              </a:buClr>
              <a:buSzPts val="800"/>
              <a:buFont typeface="Noto Sans Symbols"/>
              <a:buChar char="○"/>
              <a:defRPr sz="1600" b="0" i="0">
                <a:latin typeface="Palatino Linotype"/>
                <a:ea typeface="Palatino Linotype"/>
                <a:cs typeface="Palatino Linotype"/>
                <a:sym typeface="Palatino Linotype"/>
              </a:defRPr>
            </a:lvl4pPr>
            <a:lvl5pPr marL="2286000" lvl="4" indent="-295275" algn="l">
              <a:lnSpc>
                <a:spcPct val="100000"/>
              </a:lnSpc>
              <a:spcBef>
                <a:spcPts val="1000"/>
              </a:spcBef>
              <a:spcAft>
                <a:spcPts val="0"/>
              </a:spcAft>
              <a:buClr>
                <a:schemeClr val="dk1"/>
              </a:buClr>
              <a:buSzPts val="1050"/>
              <a:buFont typeface="Arial"/>
              <a:buChar char="•"/>
              <a:defRPr sz="1400" b="0" i="0">
                <a:latin typeface="Palatino Linotype"/>
                <a:ea typeface="Palatino Linotype"/>
                <a:cs typeface="Palatino Linotype"/>
                <a:sym typeface="Palatino Linotype"/>
              </a:defRPr>
            </a:lvl5pPr>
            <a:lvl6pPr marL="2743200" lvl="5" indent="-342900" algn="l">
              <a:lnSpc>
                <a:spcPct val="100000"/>
              </a:lnSpc>
              <a:spcBef>
                <a:spcPts val="1000"/>
              </a:spcBef>
              <a:spcAft>
                <a:spcPts val="0"/>
              </a:spcAft>
              <a:buClr>
                <a:schemeClr val="dk1"/>
              </a:buClr>
              <a:buSzPts val="1800"/>
              <a:buChar char="•"/>
              <a:defRPr/>
            </a:lvl6pPr>
            <a:lvl7pPr marL="3200400" lvl="6" indent="-342900" algn="l">
              <a:lnSpc>
                <a:spcPct val="100000"/>
              </a:lnSpc>
              <a:spcBef>
                <a:spcPts val="1000"/>
              </a:spcBef>
              <a:spcAft>
                <a:spcPts val="0"/>
              </a:spcAft>
              <a:buClr>
                <a:schemeClr val="dk1"/>
              </a:buClr>
              <a:buSzPts val="1800"/>
              <a:buChar char="•"/>
              <a:defRPr/>
            </a:lvl7pPr>
            <a:lvl8pPr marL="3657600" lvl="7" indent="-342900" algn="l">
              <a:lnSpc>
                <a:spcPct val="100000"/>
              </a:lnSpc>
              <a:spcBef>
                <a:spcPts val="1000"/>
              </a:spcBef>
              <a:spcAft>
                <a:spcPts val="0"/>
              </a:spcAft>
              <a:buClr>
                <a:schemeClr val="dk1"/>
              </a:buClr>
              <a:buSzPts val="1800"/>
              <a:buChar char="•"/>
              <a:defRPr/>
            </a:lvl8pPr>
            <a:lvl9pPr marL="4114800" lvl="8" indent="-342900" algn="l">
              <a:lnSpc>
                <a:spcPct val="100000"/>
              </a:lnSpc>
              <a:spcBef>
                <a:spcPts val="1000"/>
              </a:spcBef>
              <a:spcAft>
                <a:spcPts val="1000"/>
              </a:spcAft>
              <a:buClr>
                <a:schemeClr val="dk1"/>
              </a:buClr>
              <a:buSzPts val="1800"/>
              <a:buChar char="•"/>
              <a:defRPr/>
            </a:lvl9pPr>
          </a:lstStyle>
          <a:p>
            <a:endParaRPr dirty="0"/>
          </a:p>
        </p:txBody>
      </p:sp>
      <p:sp>
        <p:nvSpPr>
          <p:cNvPr id="96" name="Google Shape;96;p13"/>
          <p:cNvSpPr txBox="1"/>
          <p:nvPr/>
        </p:nvSpPr>
        <p:spPr>
          <a:xfrm>
            <a:off x="463825" y="6508750"/>
            <a:ext cx="4568687"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Sign Up for our weekly newsletter at www.financialpoise.com/subscribe/</a:t>
            </a:r>
            <a:endParaRPr sz="900" b="0" i="0" dirty="0">
              <a:solidFill>
                <a:srgbClr val="104378"/>
              </a:solidFill>
              <a:latin typeface="Century Gothic" panose="020B0502020202020204" pitchFamily="34" charset="0"/>
              <a:ea typeface="Palatino Linotype"/>
              <a:cs typeface="Palatino Linotype"/>
              <a:sym typeface="Palatino Linotype"/>
            </a:endParaRPr>
          </a:p>
        </p:txBody>
      </p:sp>
      <p:sp>
        <p:nvSpPr>
          <p:cNvPr id="97" name="Google Shape;97;p13"/>
          <p:cNvSpPr txBox="1"/>
          <p:nvPr/>
        </p:nvSpPr>
        <p:spPr>
          <a:xfrm>
            <a:off x="7053471" y="6508750"/>
            <a:ext cx="4979504"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Copyright © 202</a:t>
            </a:r>
            <a:r>
              <a:rPr lang="en-US" sz="900" dirty="0">
                <a:solidFill>
                  <a:srgbClr val="888888"/>
                </a:solidFill>
                <a:latin typeface="Century Gothic" panose="020B0502020202020204" pitchFamily="34" charset="0"/>
                <a:ea typeface="Palatino Linotype"/>
                <a:cs typeface="Palatino Linotype"/>
                <a:sym typeface="Palatino Linotype"/>
              </a:rPr>
              <a:t>5</a:t>
            </a:r>
            <a:r>
              <a:rPr lang="en-US" sz="900" b="0" i="0" dirty="0">
                <a:solidFill>
                  <a:srgbClr val="888888"/>
                </a:solidFill>
                <a:latin typeface="Century Gothic" panose="020B0502020202020204" pitchFamily="34" charset="0"/>
                <a:ea typeface="Palatino Linotype"/>
                <a:cs typeface="Palatino Linotype"/>
                <a:sym typeface="Palatino Linotype"/>
              </a:rPr>
              <a:t> • </a:t>
            </a:r>
            <a:r>
              <a:rPr lang="en-US" sz="900" b="0" i="0" dirty="0" err="1">
                <a:solidFill>
                  <a:srgbClr val="888888"/>
                </a:solidFill>
                <a:latin typeface="Century Gothic" panose="020B0502020202020204" pitchFamily="34" charset="0"/>
                <a:ea typeface="Palatino Linotype"/>
                <a:cs typeface="Palatino Linotype"/>
                <a:sym typeface="Palatino Linotype"/>
              </a:rPr>
              <a:t>DailyDAC</a:t>
            </a:r>
            <a:r>
              <a:rPr lang="en-US" sz="900" b="0" i="0" dirty="0">
                <a:solidFill>
                  <a:srgbClr val="888888"/>
                </a:solidFill>
                <a:latin typeface="Century Gothic" panose="020B0502020202020204" pitchFamily="34" charset="0"/>
                <a:ea typeface="Palatino Linotype"/>
                <a:cs typeface="Palatino Linotype"/>
                <a:sym typeface="Palatino Linotype"/>
              </a:rPr>
              <a:t>, LLC d/b/a Financial Poise™. All rights reserved.</a:t>
            </a:r>
            <a:endParaRPr sz="900" b="0" i="0" u="sng" dirty="0">
              <a:solidFill>
                <a:srgbClr val="888888"/>
              </a:solidFill>
              <a:latin typeface="Century Gothic" panose="020B0502020202020204" pitchFamily="34" charset="0"/>
              <a:ea typeface="Palatino Linotype"/>
              <a:cs typeface="Palatino Linotype"/>
              <a:sym typeface="Palatino Linotyp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ubstantive 3">
  <p:cSld name="substantive 3">
    <p:spTree>
      <p:nvGrpSpPr>
        <p:cNvPr id="1" name="Shape 98"/>
        <p:cNvGrpSpPr/>
        <p:nvPr/>
      </p:nvGrpSpPr>
      <p:grpSpPr>
        <a:xfrm>
          <a:off x="0" y="0"/>
          <a:ext cx="0" cy="0"/>
          <a:chOff x="0" y="0"/>
          <a:chExt cx="0" cy="0"/>
        </a:xfrm>
      </p:grpSpPr>
      <p:sp>
        <p:nvSpPr>
          <p:cNvPr id="99" name="Google Shape;99;p14"/>
          <p:cNvSpPr/>
          <p:nvPr/>
        </p:nvSpPr>
        <p:spPr>
          <a:xfrm>
            <a:off x="11366809" y="4694661"/>
            <a:ext cx="825191" cy="2163339"/>
          </a:xfrm>
          <a:prstGeom prst="triangle">
            <a:avLst>
              <a:gd name="adj" fmla="val 10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sp>
        <p:nvSpPr>
          <p:cNvPr id="100" name="Google Shape;100;p14"/>
          <p:cNvSpPr/>
          <p:nvPr/>
        </p:nvSpPr>
        <p:spPr>
          <a:xfrm rot="10800000">
            <a:off x="-2" y="-2"/>
            <a:ext cx="825191" cy="2163339"/>
          </a:xfrm>
          <a:prstGeom prst="triangle">
            <a:avLst>
              <a:gd name="adj" fmla="val 10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sp>
        <p:nvSpPr>
          <p:cNvPr id="101" name="Google Shape;101;p14"/>
          <p:cNvSpPr txBox="1">
            <a:spLocks noGrp="1"/>
          </p:cNvSpPr>
          <p:nvPr>
            <p:ph type="body" idx="1"/>
          </p:nvPr>
        </p:nvSpPr>
        <p:spPr>
          <a:xfrm>
            <a:off x="600868" y="799675"/>
            <a:ext cx="10990263" cy="9144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accent1"/>
              </a:buClr>
              <a:buSzPts val="6600"/>
              <a:buNone/>
              <a:defRPr sz="4400">
                <a:solidFill>
                  <a:schemeClr val="accent1"/>
                </a:solidFill>
                <a:latin typeface="Century Gothic"/>
                <a:ea typeface="Century Gothic"/>
                <a:cs typeface="Century Gothic"/>
                <a:sym typeface="Century Gothic"/>
              </a:defRPr>
            </a:lvl1pPr>
            <a:lvl2pPr marL="914400" lvl="1" indent="-314325" algn="l">
              <a:lnSpc>
                <a:spcPct val="90000"/>
              </a:lnSpc>
              <a:spcBef>
                <a:spcPts val="1000"/>
              </a:spcBef>
              <a:spcAft>
                <a:spcPts val="0"/>
              </a:spcAft>
              <a:buClr>
                <a:schemeClr val="dk1"/>
              </a:buClr>
              <a:buSzPts val="1350"/>
              <a:buChar char="➢"/>
              <a:defRPr/>
            </a:lvl2pPr>
            <a:lvl3pPr marL="1371600" lvl="2" indent="-331469" algn="l">
              <a:lnSpc>
                <a:spcPct val="90000"/>
              </a:lnSpc>
              <a:spcBef>
                <a:spcPts val="1000"/>
              </a:spcBef>
              <a:spcAft>
                <a:spcPts val="0"/>
              </a:spcAft>
              <a:buClr>
                <a:schemeClr val="dk1"/>
              </a:buClr>
              <a:buSzPts val="1620"/>
              <a:buChar char="✔"/>
              <a:defRPr/>
            </a:lvl3pPr>
            <a:lvl4pPr marL="1828800" lvl="3" indent="-314325" algn="l">
              <a:lnSpc>
                <a:spcPct val="90000"/>
              </a:lnSpc>
              <a:spcBef>
                <a:spcPts val="1000"/>
              </a:spcBef>
              <a:spcAft>
                <a:spcPts val="0"/>
              </a:spcAft>
              <a:buClr>
                <a:schemeClr val="dk1"/>
              </a:buClr>
              <a:buSzPts val="1350"/>
              <a:buChar char="o"/>
              <a:defRPr/>
            </a:lvl4pPr>
            <a:lvl5pPr marL="2286000" lvl="4" indent="-314325" algn="l">
              <a:lnSpc>
                <a:spcPct val="90000"/>
              </a:lnSpc>
              <a:spcBef>
                <a:spcPts val="1000"/>
              </a:spcBef>
              <a:spcAft>
                <a:spcPts val="0"/>
              </a:spcAft>
              <a:buClr>
                <a:schemeClr val="dk1"/>
              </a:buClr>
              <a:buSzPts val="135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1000"/>
              </a:spcAft>
              <a:buClr>
                <a:schemeClr val="dk1"/>
              </a:buClr>
              <a:buSzPts val="1800"/>
              <a:buChar char="•"/>
              <a:defRPr/>
            </a:lvl9pPr>
          </a:lstStyle>
          <a:p>
            <a:endParaRPr/>
          </a:p>
        </p:txBody>
      </p:sp>
      <p:sp>
        <p:nvSpPr>
          <p:cNvPr id="102" name="Google Shape;102;p14"/>
          <p:cNvSpPr txBox="1"/>
          <p:nvPr/>
        </p:nvSpPr>
        <p:spPr>
          <a:xfrm>
            <a:off x="5748130" y="6511373"/>
            <a:ext cx="1000539"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200" b="0" i="0">
                <a:solidFill>
                  <a:srgbClr val="888888"/>
                </a:solidFill>
                <a:latin typeface="Century Gothic" panose="020B0502020202020204" pitchFamily="34" charset="0"/>
                <a:ea typeface="Palatino Linotype"/>
                <a:cs typeface="Palatino Linotype"/>
                <a:sym typeface="Palatino Linotype"/>
              </a:rPr>
              <a:t>‹#›</a:t>
            </a:fld>
            <a:endParaRPr sz="1200" b="0" i="0" dirty="0">
              <a:solidFill>
                <a:srgbClr val="888888"/>
              </a:solidFill>
              <a:latin typeface="Century Gothic" panose="020B0502020202020204" pitchFamily="34" charset="0"/>
              <a:ea typeface="Palatino Linotype"/>
              <a:cs typeface="Palatino Linotype"/>
              <a:sym typeface="Palatino Linotype"/>
            </a:endParaRPr>
          </a:p>
        </p:txBody>
      </p:sp>
      <p:sp>
        <p:nvSpPr>
          <p:cNvPr id="103" name="Google Shape;103;p14"/>
          <p:cNvSpPr txBox="1">
            <a:spLocks noGrp="1"/>
          </p:cNvSpPr>
          <p:nvPr>
            <p:ph type="body" idx="2"/>
          </p:nvPr>
        </p:nvSpPr>
        <p:spPr>
          <a:xfrm>
            <a:off x="600868" y="1825625"/>
            <a:ext cx="5427663" cy="4410075"/>
          </a:xfrm>
          <a:prstGeom prst="rect">
            <a:avLst/>
          </a:prstGeom>
          <a:noFill/>
          <a:ln>
            <a:noFill/>
          </a:ln>
        </p:spPr>
        <p:txBody>
          <a:bodyPr spcFirstLastPara="1" wrap="square" lIns="91425" tIns="45700" rIns="91425" bIns="45700" anchor="t" anchorCtr="0">
            <a:noAutofit/>
          </a:bodyPr>
          <a:lstStyle>
            <a:lvl1pPr marL="457200" lvl="0" indent="-419100" algn="l">
              <a:lnSpc>
                <a:spcPct val="100000"/>
              </a:lnSpc>
              <a:spcBef>
                <a:spcPts val="1000"/>
              </a:spcBef>
              <a:spcAft>
                <a:spcPts val="0"/>
              </a:spcAft>
              <a:buClr>
                <a:schemeClr val="dk1"/>
              </a:buClr>
              <a:buSzPts val="3000"/>
              <a:buFont typeface="Palatino Linotype"/>
              <a:buChar char="•"/>
              <a:defRPr sz="2000" b="0" i="0">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914400" lvl="1" indent="-355600" algn="l">
              <a:lnSpc>
                <a:spcPct val="100000"/>
              </a:lnSpc>
              <a:spcBef>
                <a:spcPts val="1000"/>
              </a:spcBef>
              <a:spcAft>
                <a:spcPts val="0"/>
              </a:spcAft>
              <a:buClr>
                <a:schemeClr val="dk1"/>
              </a:buClr>
              <a:buSzPts val="2000"/>
              <a:buFont typeface="Palatino Linotype"/>
              <a:buChar char="➢"/>
              <a:defRPr sz="1800" b="0" i="0">
                <a:latin typeface="Palatino Linotype"/>
                <a:ea typeface="Palatino Linotype"/>
                <a:cs typeface="Palatino Linotype"/>
                <a:sym typeface="Palatino Linotype"/>
              </a:defRPr>
            </a:lvl2pPr>
            <a:lvl3pPr marL="1371600" lvl="2" indent="-331469" algn="l">
              <a:lnSpc>
                <a:spcPct val="100000"/>
              </a:lnSpc>
              <a:spcBef>
                <a:spcPts val="1000"/>
              </a:spcBef>
              <a:spcAft>
                <a:spcPts val="0"/>
              </a:spcAft>
              <a:buClr>
                <a:schemeClr val="dk1"/>
              </a:buClr>
              <a:buSzPts val="1620"/>
              <a:buFont typeface="Noto Sans Symbols"/>
              <a:buChar char="✔"/>
              <a:defRPr sz="1800" b="0" i="0">
                <a:latin typeface="Palatino Linotype"/>
                <a:ea typeface="Palatino Linotype"/>
                <a:cs typeface="Palatino Linotype"/>
                <a:sym typeface="Palatino Linotype"/>
              </a:defRPr>
            </a:lvl3pPr>
            <a:lvl4pPr marL="1828800" lvl="3" indent="-279400" algn="l">
              <a:lnSpc>
                <a:spcPct val="100000"/>
              </a:lnSpc>
              <a:spcBef>
                <a:spcPts val="1000"/>
              </a:spcBef>
              <a:spcAft>
                <a:spcPts val="0"/>
              </a:spcAft>
              <a:buClr>
                <a:schemeClr val="dk1"/>
              </a:buClr>
              <a:buSzPts val="800"/>
              <a:buFont typeface="Noto Sans Symbols"/>
              <a:buChar char="○"/>
              <a:defRPr sz="1600" b="0" i="0">
                <a:latin typeface="Palatino Linotype"/>
                <a:ea typeface="Palatino Linotype"/>
                <a:cs typeface="Palatino Linotype"/>
                <a:sym typeface="Palatino Linotype"/>
              </a:defRPr>
            </a:lvl4pPr>
            <a:lvl5pPr marL="2286000" lvl="4" indent="-295275" algn="l">
              <a:lnSpc>
                <a:spcPct val="100000"/>
              </a:lnSpc>
              <a:spcBef>
                <a:spcPts val="1000"/>
              </a:spcBef>
              <a:spcAft>
                <a:spcPts val="0"/>
              </a:spcAft>
              <a:buClr>
                <a:schemeClr val="dk1"/>
              </a:buClr>
              <a:buSzPts val="1050"/>
              <a:buFont typeface="Arial"/>
              <a:buChar char="•"/>
              <a:defRPr sz="1400" b="0" i="0">
                <a:latin typeface="Palatino Linotype"/>
                <a:ea typeface="Palatino Linotype"/>
                <a:cs typeface="Palatino Linotype"/>
                <a:sym typeface="Palatino Linotype"/>
              </a:defRPr>
            </a:lvl5pPr>
            <a:lvl6pPr marL="2743200" lvl="5" indent="-342900" algn="l">
              <a:lnSpc>
                <a:spcPct val="100000"/>
              </a:lnSpc>
              <a:spcBef>
                <a:spcPts val="1000"/>
              </a:spcBef>
              <a:spcAft>
                <a:spcPts val="0"/>
              </a:spcAft>
              <a:buClr>
                <a:schemeClr val="dk1"/>
              </a:buClr>
              <a:buSzPts val="1800"/>
              <a:buChar char="•"/>
              <a:defRPr/>
            </a:lvl6pPr>
            <a:lvl7pPr marL="3200400" lvl="6" indent="-342900" algn="l">
              <a:lnSpc>
                <a:spcPct val="100000"/>
              </a:lnSpc>
              <a:spcBef>
                <a:spcPts val="1000"/>
              </a:spcBef>
              <a:spcAft>
                <a:spcPts val="0"/>
              </a:spcAft>
              <a:buClr>
                <a:schemeClr val="dk1"/>
              </a:buClr>
              <a:buSzPts val="1800"/>
              <a:buChar char="•"/>
              <a:defRPr/>
            </a:lvl7pPr>
            <a:lvl8pPr marL="3657600" lvl="7" indent="-342900" algn="l">
              <a:lnSpc>
                <a:spcPct val="100000"/>
              </a:lnSpc>
              <a:spcBef>
                <a:spcPts val="1000"/>
              </a:spcBef>
              <a:spcAft>
                <a:spcPts val="0"/>
              </a:spcAft>
              <a:buClr>
                <a:schemeClr val="dk1"/>
              </a:buClr>
              <a:buSzPts val="1800"/>
              <a:buChar char="•"/>
              <a:defRPr/>
            </a:lvl8pPr>
            <a:lvl9pPr marL="4114800" lvl="8" indent="-342900" algn="l">
              <a:lnSpc>
                <a:spcPct val="100000"/>
              </a:lnSpc>
              <a:spcBef>
                <a:spcPts val="1000"/>
              </a:spcBef>
              <a:spcAft>
                <a:spcPts val="1000"/>
              </a:spcAft>
              <a:buClr>
                <a:schemeClr val="dk1"/>
              </a:buClr>
              <a:buSzPts val="1800"/>
              <a:buChar char="•"/>
              <a:defRPr/>
            </a:lvl9pPr>
          </a:lstStyle>
          <a:p>
            <a:endParaRPr dirty="0"/>
          </a:p>
        </p:txBody>
      </p:sp>
      <p:sp>
        <p:nvSpPr>
          <p:cNvPr id="104" name="Google Shape;104;p14"/>
          <p:cNvSpPr txBox="1">
            <a:spLocks noGrp="1"/>
          </p:cNvSpPr>
          <p:nvPr>
            <p:ph type="body" idx="3"/>
          </p:nvPr>
        </p:nvSpPr>
        <p:spPr>
          <a:xfrm>
            <a:off x="6095999" y="1825624"/>
            <a:ext cx="5427663" cy="4410075"/>
          </a:xfrm>
          <a:prstGeom prst="rect">
            <a:avLst/>
          </a:prstGeom>
          <a:noFill/>
          <a:ln>
            <a:noFill/>
          </a:ln>
        </p:spPr>
        <p:txBody>
          <a:bodyPr spcFirstLastPara="1" wrap="square" lIns="91425" tIns="45700" rIns="91425" bIns="45700" anchor="t" anchorCtr="0">
            <a:normAutofit/>
          </a:bodyPr>
          <a:lstStyle>
            <a:lvl1pPr marL="457200" lvl="0" indent="-419100" algn="l">
              <a:lnSpc>
                <a:spcPct val="100000"/>
              </a:lnSpc>
              <a:spcBef>
                <a:spcPts val="1000"/>
              </a:spcBef>
              <a:spcAft>
                <a:spcPts val="0"/>
              </a:spcAft>
              <a:buClr>
                <a:schemeClr val="dk1"/>
              </a:buClr>
              <a:buSzPts val="3000"/>
              <a:buFont typeface="Palatino Linotype"/>
              <a:buChar char="•"/>
              <a:defRPr sz="2000" b="0" i="0">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914400" lvl="1" indent="-355600" algn="l">
              <a:lnSpc>
                <a:spcPct val="100000"/>
              </a:lnSpc>
              <a:spcBef>
                <a:spcPts val="1000"/>
              </a:spcBef>
              <a:spcAft>
                <a:spcPts val="0"/>
              </a:spcAft>
              <a:buClr>
                <a:schemeClr val="dk1"/>
              </a:buClr>
              <a:buSzPts val="2000"/>
              <a:buFont typeface="Palatino Linotype"/>
              <a:buChar char="➢"/>
              <a:defRPr sz="1800" b="0" i="0">
                <a:latin typeface="Palatino Linotype"/>
                <a:ea typeface="Palatino Linotype"/>
                <a:cs typeface="Palatino Linotype"/>
                <a:sym typeface="Palatino Linotype"/>
              </a:defRPr>
            </a:lvl2pPr>
            <a:lvl3pPr marL="1371600" lvl="2" indent="-331469" algn="l">
              <a:lnSpc>
                <a:spcPct val="100000"/>
              </a:lnSpc>
              <a:spcBef>
                <a:spcPts val="1000"/>
              </a:spcBef>
              <a:spcAft>
                <a:spcPts val="0"/>
              </a:spcAft>
              <a:buClr>
                <a:schemeClr val="dk1"/>
              </a:buClr>
              <a:buSzPts val="1620"/>
              <a:buFont typeface="Noto Sans Symbols"/>
              <a:buChar char="✔"/>
              <a:defRPr sz="1800" b="0" i="0">
                <a:latin typeface="Palatino Linotype"/>
                <a:ea typeface="Palatino Linotype"/>
                <a:cs typeface="Palatino Linotype"/>
                <a:sym typeface="Palatino Linotype"/>
              </a:defRPr>
            </a:lvl3pPr>
            <a:lvl4pPr marL="1828800" lvl="3" indent="-279400" algn="l">
              <a:lnSpc>
                <a:spcPct val="100000"/>
              </a:lnSpc>
              <a:spcBef>
                <a:spcPts val="1000"/>
              </a:spcBef>
              <a:spcAft>
                <a:spcPts val="0"/>
              </a:spcAft>
              <a:buClr>
                <a:schemeClr val="dk1"/>
              </a:buClr>
              <a:buSzPts val="800"/>
              <a:buFont typeface="Noto Sans Symbols"/>
              <a:buChar char="○"/>
              <a:defRPr sz="1600" b="0" i="0">
                <a:latin typeface="Palatino Linotype"/>
                <a:ea typeface="Palatino Linotype"/>
                <a:cs typeface="Palatino Linotype"/>
                <a:sym typeface="Palatino Linotype"/>
              </a:defRPr>
            </a:lvl4pPr>
            <a:lvl5pPr marL="2286000" lvl="4" indent="-295275" algn="l">
              <a:lnSpc>
                <a:spcPct val="100000"/>
              </a:lnSpc>
              <a:spcBef>
                <a:spcPts val="1000"/>
              </a:spcBef>
              <a:spcAft>
                <a:spcPts val="0"/>
              </a:spcAft>
              <a:buClr>
                <a:schemeClr val="dk1"/>
              </a:buClr>
              <a:buSzPts val="1050"/>
              <a:buFont typeface="Arial"/>
              <a:buChar char="•"/>
              <a:defRPr sz="1400" b="0" i="0">
                <a:latin typeface="Palatino Linotype"/>
                <a:ea typeface="Palatino Linotype"/>
                <a:cs typeface="Palatino Linotype"/>
                <a:sym typeface="Palatino Linotype"/>
              </a:defRPr>
            </a:lvl5pPr>
            <a:lvl6pPr marL="2743200" lvl="5" indent="-342900" algn="l">
              <a:lnSpc>
                <a:spcPct val="100000"/>
              </a:lnSpc>
              <a:spcBef>
                <a:spcPts val="1000"/>
              </a:spcBef>
              <a:spcAft>
                <a:spcPts val="0"/>
              </a:spcAft>
              <a:buClr>
                <a:schemeClr val="dk1"/>
              </a:buClr>
              <a:buSzPts val="1800"/>
              <a:buChar char="•"/>
              <a:defRPr/>
            </a:lvl6pPr>
            <a:lvl7pPr marL="3200400" lvl="6" indent="-342900" algn="l">
              <a:lnSpc>
                <a:spcPct val="100000"/>
              </a:lnSpc>
              <a:spcBef>
                <a:spcPts val="1000"/>
              </a:spcBef>
              <a:spcAft>
                <a:spcPts val="0"/>
              </a:spcAft>
              <a:buClr>
                <a:schemeClr val="dk1"/>
              </a:buClr>
              <a:buSzPts val="1800"/>
              <a:buChar char="•"/>
              <a:defRPr/>
            </a:lvl7pPr>
            <a:lvl8pPr marL="3657600" lvl="7" indent="-342900" algn="l">
              <a:lnSpc>
                <a:spcPct val="100000"/>
              </a:lnSpc>
              <a:spcBef>
                <a:spcPts val="1000"/>
              </a:spcBef>
              <a:spcAft>
                <a:spcPts val="0"/>
              </a:spcAft>
              <a:buClr>
                <a:schemeClr val="dk1"/>
              </a:buClr>
              <a:buSzPts val="1800"/>
              <a:buChar char="•"/>
              <a:defRPr/>
            </a:lvl8pPr>
            <a:lvl9pPr marL="4114800" lvl="8" indent="-342900" algn="l">
              <a:lnSpc>
                <a:spcPct val="100000"/>
              </a:lnSpc>
              <a:spcBef>
                <a:spcPts val="1000"/>
              </a:spcBef>
              <a:spcAft>
                <a:spcPts val="1000"/>
              </a:spcAft>
              <a:buClr>
                <a:schemeClr val="dk1"/>
              </a:buClr>
              <a:buSzPts val="1800"/>
              <a:buChar char="•"/>
              <a:defRPr/>
            </a:lvl9pPr>
          </a:lstStyle>
          <a:p>
            <a:endParaRPr dirty="0"/>
          </a:p>
        </p:txBody>
      </p:sp>
      <p:sp>
        <p:nvSpPr>
          <p:cNvPr id="105" name="Google Shape;105;p14"/>
          <p:cNvSpPr txBox="1"/>
          <p:nvPr/>
        </p:nvSpPr>
        <p:spPr>
          <a:xfrm>
            <a:off x="463825" y="6508750"/>
            <a:ext cx="4568687"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Sign Up for our weekly newsletter at www.financialpoise.com/subscribe/</a:t>
            </a:r>
            <a:endParaRPr sz="900" b="0" i="0" dirty="0">
              <a:solidFill>
                <a:srgbClr val="104378"/>
              </a:solidFill>
              <a:latin typeface="Century Gothic" panose="020B0502020202020204" pitchFamily="34" charset="0"/>
              <a:ea typeface="Palatino Linotype"/>
              <a:cs typeface="Palatino Linotype"/>
              <a:sym typeface="Palatino Linotype"/>
            </a:endParaRPr>
          </a:p>
        </p:txBody>
      </p:sp>
      <p:sp>
        <p:nvSpPr>
          <p:cNvPr id="106" name="Google Shape;106;p14"/>
          <p:cNvSpPr txBox="1"/>
          <p:nvPr/>
        </p:nvSpPr>
        <p:spPr>
          <a:xfrm>
            <a:off x="7053471" y="6508750"/>
            <a:ext cx="4979504"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Copyright © 202</a:t>
            </a:r>
            <a:r>
              <a:rPr lang="en-US" sz="900" dirty="0">
                <a:solidFill>
                  <a:srgbClr val="888888"/>
                </a:solidFill>
                <a:latin typeface="Century Gothic" panose="020B0502020202020204" pitchFamily="34" charset="0"/>
                <a:ea typeface="Palatino Linotype"/>
                <a:cs typeface="Palatino Linotype"/>
                <a:sym typeface="Palatino Linotype"/>
              </a:rPr>
              <a:t>5</a:t>
            </a:r>
            <a:r>
              <a:rPr lang="en-US" sz="900" b="0" i="0" dirty="0">
                <a:solidFill>
                  <a:srgbClr val="888888"/>
                </a:solidFill>
                <a:latin typeface="Century Gothic" panose="020B0502020202020204" pitchFamily="34" charset="0"/>
                <a:ea typeface="Palatino Linotype"/>
                <a:cs typeface="Palatino Linotype"/>
                <a:sym typeface="Palatino Linotype"/>
              </a:rPr>
              <a:t> • </a:t>
            </a:r>
            <a:r>
              <a:rPr lang="en-US" sz="900" b="0" i="0" dirty="0" err="1">
                <a:solidFill>
                  <a:srgbClr val="888888"/>
                </a:solidFill>
                <a:latin typeface="Century Gothic" panose="020B0502020202020204" pitchFamily="34" charset="0"/>
                <a:ea typeface="Palatino Linotype"/>
                <a:cs typeface="Palatino Linotype"/>
                <a:sym typeface="Palatino Linotype"/>
              </a:rPr>
              <a:t>DailyDAC</a:t>
            </a:r>
            <a:r>
              <a:rPr lang="en-US" sz="900" b="0" i="0" dirty="0">
                <a:solidFill>
                  <a:srgbClr val="888888"/>
                </a:solidFill>
                <a:latin typeface="Century Gothic" panose="020B0502020202020204" pitchFamily="34" charset="0"/>
                <a:ea typeface="Palatino Linotype"/>
                <a:cs typeface="Palatino Linotype"/>
                <a:sym typeface="Palatino Linotype"/>
              </a:rPr>
              <a:t>, LLC d/b/a Financial Poise™. All rights reserved.</a:t>
            </a:r>
            <a:endParaRPr sz="900" b="0" i="0" u="sng" dirty="0">
              <a:solidFill>
                <a:srgbClr val="888888"/>
              </a:solidFill>
              <a:latin typeface="Century Gothic" panose="020B0502020202020204" pitchFamily="34" charset="0"/>
              <a:ea typeface="Palatino Linotype"/>
              <a:cs typeface="Palatino Linotype"/>
              <a:sym typeface="Palatino Linotype"/>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estions and comments">
  <p:cSld name="Questions and comments">
    <p:spTree>
      <p:nvGrpSpPr>
        <p:cNvPr id="1" name="Shape 107"/>
        <p:cNvGrpSpPr/>
        <p:nvPr/>
      </p:nvGrpSpPr>
      <p:grpSpPr>
        <a:xfrm>
          <a:off x="0" y="0"/>
          <a:ext cx="0" cy="0"/>
          <a:chOff x="0" y="0"/>
          <a:chExt cx="0" cy="0"/>
        </a:xfrm>
      </p:grpSpPr>
      <p:sp>
        <p:nvSpPr>
          <p:cNvPr id="108" name="Google Shape;108;p15"/>
          <p:cNvSpPr txBox="1"/>
          <p:nvPr/>
        </p:nvSpPr>
        <p:spPr>
          <a:xfrm>
            <a:off x="533400" y="683395"/>
            <a:ext cx="11125200" cy="769441"/>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Clr>
                <a:schemeClr val="accent1"/>
              </a:buClr>
              <a:buSzPts val="5500"/>
              <a:buFont typeface="Arial"/>
              <a:buNone/>
            </a:pPr>
            <a:r>
              <a:rPr lang="en-US" sz="4400" b="1">
                <a:solidFill>
                  <a:schemeClr val="accent1"/>
                </a:solidFill>
                <a:latin typeface="Century Gothic"/>
                <a:ea typeface="Century Gothic"/>
                <a:cs typeface="Century Gothic"/>
                <a:sym typeface="Century Gothic"/>
              </a:rPr>
              <a:t>Questions or Comments?</a:t>
            </a:r>
            <a:endParaRPr/>
          </a:p>
        </p:txBody>
      </p:sp>
      <p:sp>
        <p:nvSpPr>
          <p:cNvPr id="109" name="Google Shape;109;p15"/>
          <p:cNvSpPr txBox="1"/>
          <p:nvPr/>
        </p:nvSpPr>
        <p:spPr>
          <a:xfrm>
            <a:off x="533399" y="1771175"/>
            <a:ext cx="11125200" cy="16311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0" i="0" dirty="0">
                <a:solidFill>
                  <a:schemeClr val="dk1"/>
                </a:solidFill>
                <a:latin typeface="Century Gothic" panose="020B0502020202020204" pitchFamily="34" charset="0"/>
                <a:ea typeface="Palatino Linotype"/>
                <a:cs typeface="Palatino Linotype"/>
                <a:sym typeface="Palatino Linotype"/>
              </a:rPr>
              <a:t>If you have any questions about this webinar that you did not get to ask during the live premiere, or if you are watching this webinar </a:t>
            </a:r>
            <a:r>
              <a:rPr lang="en-US" sz="2000" b="0" i="0" u="sng" dirty="0">
                <a:solidFill>
                  <a:schemeClr val="hlink"/>
                </a:solidFill>
                <a:latin typeface="Century Gothic" panose="020B0502020202020204" pitchFamily="34" charset="0"/>
                <a:ea typeface="Palatino Linotype"/>
                <a:cs typeface="Palatino Linotype"/>
                <a:sym typeface="Palatino Linotype"/>
                <a:hlinkClick r:id="rId2"/>
              </a:rPr>
              <a:t>On Demand</a:t>
            </a:r>
            <a:r>
              <a:rPr lang="en-US" sz="2000" b="0" i="0" dirty="0">
                <a:solidFill>
                  <a:schemeClr val="dk1"/>
                </a:solidFill>
                <a:latin typeface="Century Gothic" panose="020B0502020202020204" pitchFamily="34" charset="0"/>
                <a:ea typeface="Palatino Linotype"/>
                <a:cs typeface="Palatino Linotype"/>
                <a:sym typeface="Palatino Linotype"/>
              </a:rPr>
              <a:t>, please do not hesitate to email us at </a:t>
            </a:r>
            <a:r>
              <a:rPr lang="en-US" sz="2000" b="0" i="0" u="sng" dirty="0">
                <a:solidFill>
                  <a:schemeClr val="accent4"/>
                </a:solidFill>
                <a:latin typeface="Century Gothic" panose="020B0502020202020204" pitchFamily="34" charset="0"/>
                <a:ea typeface="Palatino Linotype"/>
                <a:cs typeface="Palatino Linotype"/>
                <a:sym typeface="Palatino Linotype"/>
                <a:hlinkClick r:id="rId3">
                  <a:extLst>
                    <a:ext uri="{A12FA001-AC4F-418D-AE19-62706E023703}">
                      <ahyp:hlinkClr xmlns:ahyp="http://schemas.microsoft.com/office/drawing/2018/hyperlinkcolor" val="tx"/>
                    </a:ext>
                  </a:extLst>
                </a:hlinkClick>
              </a:rPr>
              <a:t>info@financialpoise.com</a:t>
            </a:r>
            <a:r>
              <a:rPr lang="en-US" sz="2000" dirty="0">
                <a:solidFill>
                  <a:schemeClr val="dk1"/>
                </a:solidFill>
                <a:latin typeface="Century Gothic" panose="020B0502020202020204" pitchFamily="34" charset="0"/>
                <a:ea typeface="Palatino Linotype"/>
                <a:cs typeface="Palatino Linotype"/>
                <a:sym typeface="Palatino Linotype"/>
              </a:rPr>
              <a:t> </a:t>
            </a:r>
            <a:r>
              <a:rPr lang="en-US" sz="2000" b="0" i="0" dirty="0">
                <a:solidFill>
                  <a:schemeClr val="dk1"/>
                </a:solidFill>
                <a:latin typeface="Century Gothic" panose="020B0502020202020204" pitchFamily="34" charset="0"/>
                <a:ea typeface="Palatino Linotype"/>
                <a:cs typeface="Palatino Linotype"/>
                <a:sym typeface="Palatino Linotype"/>
              </a:rPr>
              <a:t>with any questions or comments you may have. Please include the name of the webinar in your email &amp; we will do our best to provide a timely response.</a:t>
            </a:r>
            <a:endParaRPr dirty="0"/>
          </a:p>
        </p:txBody>
      </p:sp>
      <p:sp>
        <p:nvSpPr>
          <p:cNvPr id="110" name="Google Shape;110;p15"/>
          <p:cNvSpPr txBox="1"/>
          <p:nvPr/>
        </p:nvSpPr>
        <p:spPr>
          <a:xfrm>
            <a:off x="1143001" y="3330980"/>
            <a:ext cx="9906000" cy="13233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0" i="0" dirty="0">
                <a:solidFill>
                  <a:schemeClr val="dk1"/>
                </a:solidFill>
                <a:latin typeface="Century Gothic" panose="020B0502020202020204" pitchFamily="34" charset="0"/>
                <a:ea typeface="Palatino Linotype"/>
                <a:cs typeface="Palatino Linotype"/>
                <a:sym typeface="Palatino Linotype"/>
              </a:rPr>
              <a:t>IMPORTANT NOTE: The material in this presentation is for general educational purposes only. It has been prepared primarily for attorneys &amp; accountants for use in the pursuit of their continuing legal education &amp; continuing professional education.</a:t>
            </a:r>
            <a:endParaRPr dirty="0"/>
          </a:p>
        </p:txBody>
      </p:sp>
      <p:sp>
        <p:nvSpPr>
          <p:cNvPr id="111" name="Google Shape;111;p15"/>
          <p:cNvSpPr txBox="1"/>
          <p:nvPr/>
        </p:nvSpPr>
        <p:spPr>
          <a:xfrm>
            <a:off x="533399" y="5121033"/>
            <a:ext cx="11250300" cy="1323399"/>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1600" dirty="0">
                <a:solidFill>
                  <a:schemeClr val="dk1"/>
                </a:solidFill>
                <a:latin typeface="Century Gothic" panose="020B0502020202020204" pitchFamily="34" charset="0"/>
                <a:ea typeface="Palatino Linotype"/>
                <a:cs typeface="Palatino Linotype"/>
                <a:sym typeface="Palatino Linotype"/>
              </a:rPr>
              <a:t>*** These slides were produced in connection with a video webinar that premiered on</a:t>
            </a:r>
            <a:r>
              <a:rPr lang="en-US" sz="1600" dirty="0">
                <a:solidFill>
                  <a:srgbClr val="D8D8D8"/>
                </a:solidFill>
                <a:latin typeface="Century Gothic" panose="020B0502020202020204" pitchFamily="34" charset="0"/>
                <a:ea typeface="Palatino Linotype"/>
                <a:cs typeface="Palatino Linotype"/>
                <a:sym typeface="Palatino Linotype"/>
              </a:rPr>
              <a:t> </a:t>
            </a:r>
            <a:r>
              <a:rPr lang="en-US" sz="1600" u="sng" dirty="0">
                <a:solidFill>
                  <a:srgbClr val="D8D8D8"/>
                </a:solidFill>
                <a:latin typeface="Century Gothic" panose="020B0502020202020204" pitchFamily="34" charset="0"/>
                <a:ea typeface="Palatino Linotype"/>
                <a:cs typeface="Palatino Linotype"/>
                <a:sym typeface="Palatino Linotype"/>
              </a:rPr>
              <a:t>                  </a:t>
            </a:r>
            <a:r>
              <a:rPr lang="en-US" sz="1600" dirty="0">
                <a:solidFill>
                  <a:schemeClr val="dk2"/>
                </a:solidFill>
                <a:latin typeface="Century Gothic" panose="020B0502020202020204" pitchFamily="34" charset="0"/>
                <a:ea typeface="Palatino Linotype"/>
                <a:cs typeface="Palatino Linotype"/>
                <a:sym typeface="Palatino Linotype"/>
              </a:rPr>
              <a:t>. </a:t>
            </a:r>
            <a:r>
              <a:rPr lang="en-US" sz="1600" dirty="0">
                <a:solidFill>
                  <a:schemeClr val="dk1"/>
                </a:solidFill>
                <a:latin typeface="Century Gothic" panose="020B0502020202020204" pitchFamily="34" charset="0"/>
                <a:ea typeface="Palatino Linotype"/>
                <a:cs typeface="Palatino Linotype"/>
                <a:sym typeface="Palatino Linotype"/>
              </a:rPr>
              <a:t>Take note, we make the PDF available for free download because the real benefit of a Financial Poise webinar is the conversation that the faculty has around the slide deck. You can access the webinar on-demand at </a:t>
            </a:r>
            <a:r>
              <a:rPr lang="en-US" sz="1600" dirty="0" err="1">
                <a:solidFill>
                  <a:schemeClr val="dk1"/>
                </a:solidFill>
                <a:latin typeface="Century Gothic" panose="020B0502020202020204" pitchFamily="34" charset="0"/>
                <a:ea typeface="Palatino Linotype"/>
                <a:cs typeface="Palatino Linotype"/>
                <a:sym typeface="Palatino Linotype"/>
              </a:rPr>
              <a:t>Cerfi’s</a:t>
            </a:r>
            <a:r>
              <a:rPr lang="en-US" sz="1600" dirty="0">
                <a:solidFill>
                  <a:schemeClr val="dk1"/>
                </a:solidFill>
                <a:latin typeface="Century Gothic" panose="020B0502020202020204" pitchFamily="34" charset="0"/>
                <a:ea typeface="Palatino Linotype"/>
                <a:cs typeface="Palatino Linotype"/>
                <a:sym typeface="Palatino Linotype"/>
              </a:rPr>
              <a:t> </a:t>
            </a:r>
            <a:r>
              <a:rPr lang="en-US" sz="1600" dirty="0" err="1">
                <a:solidFill>
                  <a:schemeClr val="dk1"/>
                </a:solidFill>
                <a:latin typeface="Century Gothic" panose="020B0502020202020204" pitchFamily="34" charset="0"/>
                <a:ea typeface="Palatino Linotype"/>
                <a:cs typeface="Palatino Linotype"/>
                <a:sym typeface="Palatino Linotype"/>
              </a:rPr>
              <a:t>LegalEdge</a:t>
            </a:r>
            <a:r>
              <a:rPr lang="en-US" sz="1600" dirty="0">
                <a:solidFill>
                  <a:schemeClr val="dk1"/>
                </a:solidFill>
                <a:latin typeface="Century Gothic" panose="020B0502020202020204" pitchFamily="34" charset="0"/>
                <a:ea typeface="Palatino Linotype"/>
                <a:cs typeface="Palatino Linotype"/>
                <a:sym typeface="Palatino Linotype"/>
              </a:rPr>
              <a:t> (f/k/a </a:t>
            </a:r>
            <a:r>
              <a:rPr lang="en-US" sz="1600" u="sng" dirty="0">
                <a:solidFill>
                  <a:schemeClr val="accent4"/>
                </a:solidFill>
                <a:latin typeface="Century Gothic" panose="020B0502020202020204" pitchFamily="34" charset="0"/>
                <a:ea typeface="Palatino Linotype"/>
                <a:cs typeface="Palatino Linotype"/>
                <a:sym typeface="Palatino Linotype"/>
                <a:hlinkClick r:id="rId4">
                  <a:extLst>
                    <a:ext uri="{A12FA001-AC4F-418D-AE19-62706E023703}">
                      <ahyp:hlinkClr xmlns:ahyp="http://schemas.microsoft.com/office/drawing/2018/hyperlinkcolor" val="tx"/>
                    </a:ext>
                  </a:extLst>
                </a:hlinkClick>
              </a:rPr>
              <a:t>West Legal Ed Center</a:t>
            </a:r>
            <a:r>
              <a:rPr lang="en-US" sz="1600" dirty="0">
                <a:solidFill>
                  <a:srgbClr val="104378"/>
                </a:solidFill>
                <a:latin typeface="Century Gothic" panose="020B0502020202020204" pitchFamily="34" charset="0"/>
                <a:ea typeface="Palatino Linotype"/>
                <a:cs typeface="Palatino Linotype"/>
                <a:sym typeface="Palatino Linotype"/>
              </a:rPr>
              <a:t>) </a:t>
            </a:r>
            <a:r>
              <a:rPr lang="en-US" sz="1600" dirty="0">
                <a:solidFill>
                  <a:schemeClr val="dk1"/>
                </a:solidFill>
                <a:latin typeface="Century Gothic" panose="020B0502020202020204" pitchFamily="34" charset="0"/>
                <a:ea typeface="Palatino Linotype"/>
                <a:cs typeface="Palatino Linotype"/>
                <a:sym typeface="Palatino Linotype"/>
              </a:rPr>
              <a:t>(for attorneys or accountants seeking CLE or CPE) or </a:t>
            </a:r>
            <a:r>
              <a:rPr lang="en-US" sz="1600" u="sng" dirty="0">
                <a:solidFill>
                  <a:schemeClr val="accent4"/>
                </a:solidFill>
                <a:latin typeface="Century Gothic" panose="020B0502020202020204" pitchFamily="34" charset="0"/>
                <a:ea typeface="Palatino Linotype"/>
                <a:cs typeface="Palatino Linotype"/>
                <a:sym typeface="Palatino Linotype"/>
                <a:hlinkClick r:id="rId5">
                  <a:extLst>
                    <a:ext uri="{A12FA001-AC4F-418D-AE19-62706E023703}">
                      <ahyp:hlinkClr xmlns:ahyp="http://schemas.microsoft.com/office/drawing/2018/hyperlinkcolor" val="tx"/>
                    </a:ext>
                  </a:extLst>
                </a:hlinkClick>
              </a:rPr>
              <a:t>Financial Poise</a:t>
            </a:r>
            <a:r>
              <a:rPr lang="en-US" sz="1600" dirty="0">
                <a:solidFill>
                  <a:srgbClr val="104378"/>
                </a:solidFill>
                <a:latin typeface="Century Gothic" panose="020B0502020202020204" pitchFamily="34" charset="0"/>
                <a:ea typeface="Palatino Linotype"/>
                <a:cs typeface="Palatino Linotype"/>
                <a:sym typeface="Palatino Linotype"/>
              </a:rPr>
              <a:t> </a:t>
            </a:r>
            <a:r>
              <a:rPr lang="en-US" sz="1600" dirty="0">
                <a:solidFill>
                  <a:schemeClr val="dk1"/>
                </a:solidFill>
                <a:latin typeface="Century Gothic" panose="020B0502020202020204" pitchFamily="34" charset="0"/>
                <a:ea typeface="Palatino Linotype"/>
                <a:cs typeface="Palatino Linotype"/>
                <a:sym typeface="Palatino Linotype"/>
              </a:rPr>
              <a:t>(for everyone else).</a:t>
            </a:r>
            <a:endParaRPr sz="1600" dirty="0">
              <a:solidFill>
                <a:schemeClr val="dk1"/>
              </a:solidFill>
              <a:latin typeface="Century Gothic" panose="020B0502020202020204" pitchFamily="34" charset="0"/>
              <a:ea typeface="Palatino Linotype"/>
              <a:cs typeface="Palatino Linotype"/>
              <a:sym typeface="Palatino Linotype"/>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meet faculty intro">
  <p:cSld name="meet faculty intro">
    <p:spTree>
      <p:nvGrpSpPr>
        <p:cNvPr id="1" name="Shape 112"/>
        <p:cNvGrpSpPr/>
        <p:nvPr/>
      </p:nvGrpSpPr>
      <p:grpSpPr>
        <a:xfrm>
          <a:off x="0" y="0"/>
          <a:ext cx="0" cy="0"/>
          <a:chOff x="0" y="0"/>
          <a:chExt cx="0" cy="0"/>
        </a:xfrm>
      </p:grpSpPr>
      <p:sp>
        <p:nvSpPr>
          <p:cNvPr id="113" name="Google Shape;113;p16"/>
          <p:cNvSpPr/>
          <p:nvPr/>
        </p:nvSpPr>
        <p:spPr>
          <a:xfrm>
            <a:off x="11379199" y="5791200"/>
            <a:ext cx="864873" cy="1066800"/>
          </a:xfrm>
          <a:prstGeom prst="triangle">
            <a:avLst>
              <a:gd name="adj" fmla="val 10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sp>
        <p:nvSpPr>
          <p:cNvPr id="114" name="Google Shape;114;p16"/>
          <p:cNvSpPr txBox="1"/>
          <p:nvPr/>
        </p:nvSpPr>
        <p:spPr>
          <a:xfrm>
            <a:off x="5748130" y="6511373"/>
            <a:ext cx="1000539"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200" b="0" i="0">
                <a:solidFill>
                  <a:srgbClr val="888888"/>
                </a:solidFill>
                <a:latin typeface="Century Gothic" panose="020B0502020202020204" pitchFamily="34" charset="0"/>
                <a:ea typeface="Palatino Linotype"/>
                <a:cs typeface="Palatino Linotype"/>
                <a:sym typeface="Palatino Linotype"/>
              </a:rPr>
              <a:t>‹#›</a:t>
            </a:fld>
            <a:endParaRPr sz="1200" b="0" i="0" dirty="0">
              <a:solidFill>
                <a:srgbClr val="888888"/>
              </a:solidFill>
              <a:latin typeface="Century Gothic" panose="020B0502020202020204" pitchFamily="34" charset="0"/>
              <a:ea typeface="Palatino Linotype"/>
              <a:cs typeface="Palatino Linotype"/>
              <a:sym typeface="Palatino Linotype"/>
            </a:endParaRPr>
          </a:p>
        </p:txBody>
      </p:sp>
      <p:sp>
        <p:nvSpPr>
          <p:cNvPr id="115" name="Google Shape;115;p16"/>
          <p:cNvSpPr/>
          <p:nvPr/>
        </p:nvSpPr>
        <p:spPr>
          <a:xfrm rot="1947213">
            <a:off x="-661879" y="-876109"/>
            <a:ext cx="1868303" cy="4126015"/>
          </a:xfrm>
          <a:custGeom>
            <a:avLst/>
            <a:gdLst/>
            <a:ahLst/>
            <a:cxnLst/>
            <a:rect l="l" t="t" r="r" b="b"/>
            <a:pathLst>
              <a:path w="1868303" h="4126015" extrusionOk="0">
                <a:moveTo>
                  <a:pt x="0" y="1188113"/>
                </a:moveTo>
                <a:lnTo>
                  <a:pt x="1868303" y="0"/>
                </a:lnTo>
                <a:lnTo>
                  <a:pt x="1868303" y="4126015"/>
                </a:ln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pic>
        <p:nvPicPr>
          <p:cNvPr id="116" name="Google Shape;116;p16" descr="A black background with blue text&#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61177" y="2388725"/>
            <a:ext cx="11269645" cy="2080549"/>
          </a:xfrm>
          <a:prstGeom prst="rect">
            <a:avLst/>
          </a:prstGeom>
          <a:noFill/>
          <a:ln>
            <a:noFill/>
          </a:ln>
        </p:spPr>
      </p:pic>
      <p:sp>
        <p:nvSpPr>
          <p:cNvPr id="117" name="Google Shape;117;p16"/>
          <p:cNvSpPr txBox="1"/>
          <p:nvPr/>
        </p:nvSpPr>
        <p:spPr>
          <a:xfrm>
            <a:off x="463825" y="6508750"/>
            <a:ext cx="4568687"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Sign Up for our weekly newsletter at www.financialpoise.com/subscribe/</a:t>
            </a:r>
            <a:endParaRPr sz="900" b="0" i="0" dirty="0">
              <a:solidFill>
                <a:srgbClr val="104378"/>
              </a:solidFill>
              <a:latin typeface="Century Gothic" panose="020B0502020202020204" pitchFamily="34" charset="0"/>
              <a:ea typeface="Palatino Linotype"/>
              <a:cs typeface="Palatino Linotype"/>
              <a:sym typeface="Palatino Linotype"/>
            </a:endParaRPr>
          </a:p>
        </p:txBody>
      </p:sp>
      <p:sp>
        <p:nvSpPr>
          <p:cNvPr id="118" name="Google Shape;118;p16"/>
          <p:cNvSpPr txBox="1"/>
          <p:nvPr/>
        </p:nvSpPr>
        <p:spPr>
          <a:xfrm>
            <a:off x="7053471" y="6508750"/>
            <a:ext cx="4979504"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Copyright © 202</a:t>
            </a:r>
            <a:r>
              <a:rPr lang="en-US" sz="900" dirty="0">
                <a:solidFill>
                  <a:srgbClr val="888888"/>
                </a:solidFill>
                <a:latin typeface="Century Gothic" panose="020B0502020202020204" pitchFamily="34" charset="0"/>
                <a:ea typeface="Palatino Linotype"/>
                <a:cs typeface="Palatino Linotype"/>
                <a:sym typeface="Palatino Linotype"/>
              </a:rPr>
              <a:t>5</a:t>
            </a:r>
            <a:r>
              <a:rPr lang="en-US" sz="900" b="0" i="0" dirty="0">
                <a:solidFill>
                  <a:srgbClr val="888888"/>
                </a:solidFill>
                <a:latin typeface="Century Gothic" panose="020B0502020202020204" pitchFamily="34" charset="0"/>
                <a:ea typeface="Palatino Linotype"/>
                <a:cs typeface="Palatino Linotype"/>
                <a:sym typeface="Palatino Linotype"/>
              </a:rPr>
              <a:t> • </a:t>
            </a:r>
            <a:r>
              <a:rPr lang="en-US" sz="900" b="0" i="0" dirty="0" err="1">
                <a:solidFill>
                  <a:srgbClr val="888888"/>
                </a:solidFill>
                <a:latin typeface="Century Gothic" panose="020B0502020202020204" pitchFamily="34" charset="0"/>
                <a:ea typeface="Palatino Linotype"/>
                <a:cs typeface="Palatino Linotype"/>
                <a:sym typeface="Palatino Linotype"/>
              </a:rPr>
              <a:t>DailyDAC</a:t>
            </a:r>
            <a:r>
              <a:rPr lang="en-US" sz="900" b="0" i="0" dirty="0">
                <a:solidFill>
                  <a:srgbClr val="888888"/>
                </a:solidFill>
                <a:latin typeface="Century Gothic" panose="020B0502020202020204" pitchFamily="34" charset="0"/>
                <a:ea typeface="Palatino Linotype"/>
                <a:cs typeface="Palatino Linotype"/>
                <a:sym typeface="Palatino Linotype"/>
              </a:rPr>
              <a:t>, LLC d/b/a Financial Poise™. All rights reserved.</a:t>
            </a:r>
            <a:endParaRPr sz="900" b="0" i="0" u="sng" dirty="0">
              <a:solidFill>
                <a:srgbClr val="888888"/>
              </a:solidFill>
              <a:latin typeface="Century Gothic" panose="020B0502020202020204" pitchFamily="34" charset="0"/>
              <a:ea typeface="Palatino Linotype"/>
              <a:cs typeface="Palatino Linotype"/>
              <a:sym typeface="Palatino Linotype"/>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io">
  <p:cSld name="bio">
    <p:spTree>
      <p:nvGrpSpPr>
        <p:cNvPr id="1" name="Shape 119"/>
        <p:cNvGrpSpPr/>
        <p:nvPr/>
      </p:nvGrpSpPr>
      <p:grpSpPr>
        <a:xfrm>
          <a:off x="0" y="0"/>
          <a:ext cx="0" cy="0"/>
          <a:chOff x="0" y="0"/>
          <a:chExt cx="0" cy="0"/>
        </a:xfrm>
      </p:grpSpPr>
      <p:sp>
        <p:nvSpPr>
          <p:cNvPr id="120" name="Google Shape;120;p17"/>
          <p:cNvSpPr txBox="1">
            <a:spLocks noGrp="1"/>
          </p:cNvSpPr>
          <p:nvPr>
            <p:ph type="body" idx="1"/>
          </p:nvPr>
        </p:nvSpPr>
        <p:spPr>
          <a:xfrm>
            <a:off x="533401" y="815528"/>
            <a:ext cx="10196331" cy="78349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2"/>
              </a:buClr>
              <a:buSzPts val="4200"/>
              <a:buNone/>
              <a:defRPr sz="2800">
                <a:solidFill>
                  <a:schemeClr val="dk2"/>
                </a:solidFill>
                <a:latin typeface="Century Gothic"/>
                <a:ea typeface="Century Gothic"/>
                <a:cs typeface="Century Gothic"/>
                <a:sym typeface="Century Gothic"/>
              </a:defRPr>
            </a:lvl1pPr>
            <a:lvl2pPr marL="914400" lvl="1" indent="-314325" algn="l">
              <a:lnSpc>
                <a:spcPct val="90000"/>
              </a:lnSpc>
              <a:spcBef>
                <a:spcPts val="1000"/>
              </a:spcBef>
              <a:spcAft>
                <a:spcPts val="0"/>
              </a:spcAft>
              <a:buClr>
                <a:schemeClr val="dk1"/>
              </a:buClr>
              <a:buSzPts val="1350"/>
              <a:buChar char="➢"/>
              <a:defRPr/>
            </a:lvl2pPr>
            <a:lvl3pPr marL="1371600" lvl="2" indent="-331469" algn="l">
              <a:lnSpc>
                <a:spcPct val="90000"/>
              </a:lnSpc>
              <a:spcBef>
                <a:spcPts val="1000"/>
              </a:spcBef>
              <a:spcAft>
                <a:spcPts val="0"/>
              </a:spcAft>
              <a:buClr>
                <a:schemeClr val="dk1"/>
              </a:buClr>
              <a:buSzPts val="1620"/>
              <a:buChar char="✔"/>
              <a:defRPr/>
            </a:lvl3pPr>
            <a:lvl4pPr marL="1828800" lvl="3" indent="-314325" algn="l">
              <a:lnSpc>
                <a:spcPct val="90000"/>
              </a:lnSpc>
              <a:spcBef>
                <a:spcPts val="1000"/>
              </a:spcBef>
              <a:spcAft>
                <a:spcPts val="0"/>
              </a:spcAft>
              <a:buClr>
                <a:schemeClr val="dk1"/>
              </a:buClr>
              <a:buSzPts val="1350"/>
              <a:buChar char="o"/>
              <a:defRPr/>
            </a:lvl4pPr>
            <a:lvl5pPr marL="2286000" lvl="4" indent="-314325" algn="l">
              <a:lnSpc>
                <a:spcPct val="90000"/>
              </a:lnSpc>
              <a:spcBef>
                <a:spcPts val="1000"/>
              </a:spcBef>
              <a:spcAft>
                <a:spcPts val="0"/>
              </a:spcAft>
              <a:buClr>
                <a:schemeClr val="dk1"/>
              </a:buClr>
              <a:buSzPts val="135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1000"/>
              </a:spcAft>
              <a:buClr>
                <a:schemeClr val="dk1"/>
              </a:buClr>
              <a:buSzPts val="1800"/>
              <a:buChar char="•"/>
              <a:defRPr/>
            </a:lvl9pPr>
          </a:lstStyle>
          <a:p>
            <a:endParaRPr/>
          </a:p>
        </p:txBody>
      </p:sp>
      <p:sp>
        <p:nvSpPr>
          <p:cNvPr id="121" name="Google Shape;121;p17"/>
          <p:cNvSpPr txBox="1">
            <a:spLocks noGrp="1"/>
          </p:cNvSpPr>
          <p:nvPr>
            <p:ph type="body" idx="2"/>
          </p:nvPr>
        </p:nvSpPr>
        <p:spPr>
          <a:xfrm>
            <a:off x="3169535" y="1869455"/>
            <a:ext cx="8417863" cy="3781270"/>
          </a:xfrm>
          <a:prstGeom prst="rect">
            <a:avLst/>
          </a:prstGeom>
          <a:noFill/>
          <a:ln>
            <a:noFill/>
          </a:ln>
        </p:spPr>
        <p:txBody>
          <a:bodyPr spcFirstLastPara="1" wrap="square" lIns="91425" tIns="45700" rIns="91425" bIns="45700" anchor="t" anchorCtr="0">
            <a:noAutofit/>
          </a:bodyPr>
          <a:lstStyle>
            <a:lvl1pPr marL="457200" lvl="0" indent="-419100" algn="l">
              <a:lnSpc>
                <a:spcPct val="90000"/>
              </a:lnSpc>
              <a:spcBef>
                <a:spcPts val="1000"/>
              </a:spcBef>
              <a:spcAft>
                <a:spcPts val="0"/>
              </a:spcAft>
              <a:buClr>
                <a:schemeClr val="dk1"/>
              </a:buClr>
              <a:buSzPts val="3000"/>
              <a:buFont typeface="Palatino Linotype"/>
              <a:buChar char="●"/>
              <a:defRPr sz="2400" b="0" i="0">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914400" lvl="1" indent="-355600" algn="l">
              <a:lnSpc>
                <a:spcPct val="90000"/>
              </a:lnSpc>
              <a:spcBef>
                <a:spcPts val="1000"/>
              </a:spcBef>
              <a:spcAft>
                <a:spcPts val="0"/>
              </a:spcAft>
              <a:buClr>
                <a:schemeClr val="dk1"/>
              </a:buClr>
              <a:buSzPts val="2000"/>
              <a:buFont typeface="Palatino Linotype"/>
              <a:buChar char="➢"/>
              <a:defRPr sz="2000">
                <a:latin typeface="Palatino Linotype"/>
                <a:ea typeface="Palatino Linotype"/>
                <a:cs typeface="Palatino Linotype"/>
                <a:sym typeface="Palatino Linotype"/>
              </a:defRPr>
            </a:lvl2pPr>
            <a:lvl3pPr marL="1371600" lvl="2" indent="-348614" algn="l">
              <a:lnSpc>
                <a:spcPct val="90000"/>
              </a:lnSpc>
              <a:spcBef>
                <a:spcPts val="1000"/>
              </a:spcBef>
              <a:spcAft>
                <a:spcPts val="0"/>
              </a:spcAft>
              <a:buClr>
                <a:schemeClr val="dk1"/>
              </a:buClr>
              <a:buSzPts val="1890"/>
              <a:buFont typeface="Palatino Linotype"/>
              <a:buChar char="✓"/>
              <a:defRPr sz="1800">
                <a:latin typeface="Palatino Linotype"/>
                <a:ea typeface="Palatino Linotype"/>
                <a:cs typeface="Palatino Linotype"/>
                <a:sym typeface="Palatino Linotype"/>
              </a:defRPr>
            </a:lvl3pPr>
            <a:lvl4pPr marL="1828800" lvl="3" indent="-279400" algn="l">
              <a:lnSpc>
                <a:spcPct val="90000"/>
              </a:lnSpc>
              <a:spcBef>
                <a:spcPts val="1000"/>
              </a:spcBef>
              <a:spcAft>
                <a:spcPts val="0"/>
              </a:spcAft>
              <a:buClr>
                <a:schemeClr val="dk1"/>
              </a:buClr>
              <a:buSzPts val="800"/>
              <a:buFont typeface="Palatino Linotype"/>
              <a:buChar char="o"/>
              <a:defRPr sz="1600"/>
            </a:lvl4pPr>
            <a:lvl5pPr marL="2286000" lvl="4" indent="-285750" algn="l">
              <a:lnSpc>
                <a:spcPct val="90000"/>
              </a:lnSpc>
              <a:spcBef>
                <a:spcPts val="1000"/>
              </a:spcBef>
              <a:spcAft>
                <a:spcPts val="0"/>
              </a:spcAft>
              <a:buClr>
                <a:schemeClr val="dk1"/>
              </a:buClr>
              <a:buSzPts val="900"/>
              <a:buFont typeface="Palatino Linotype"/>
              <a:buChar char="▪"/>
              <a:defRPr sz="1200"/>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1000"/>
              </a:spcAft>
              <a:buClr>
                <a:schemeClr val="dk1"/>
              </a:buClr>
              <a:buSzPts val="1800"/>
              <a:buChar char="•"/>
              <a:defRPr/>
            </a:lvl9pPr>
          </a:lstStyle>
          <a:p>
            <a:endParaRPr dirty="0"/>
          </a:p>
        </p:txBody>
      </p:sp>
      <p:sp>
        <p:nvSpPr>
          <p:cNvPr id="122" name="Google Shape;122;p17"/>
          <p:cNvSpPr>
            <a:spLocks noGrp="1"/>
          </p:cNvSpPr>
          <p:nvPr>
            <p:ph type="pic" idx="3"/>
          </p:nvPr>
        </p:nvSpPr>
        <p:spPr>
          <a:xfrm>
            <a:off x="533401" y="1869455"/>
            <a:ext cx="2636134" cy="3781270"/>
          </a:xfrm>
          <a:prstGeom prst="rect">
            <a:avLst/>
          </a:prstGeom>
          <a:noFill/>
          <a:ln>
            <a:noFill/>
          </a:ln>
        </p:spPr>
      </p:sp>
      <p:sp>
        <p:nvSpPr>
          <p:cNvPr id="123" name="Google Shape;123;p17"/>
          <p:cNvSpPr txBox="1"/>
          <p:nvPr/>
        </p:nvSpPr>
        <p:spPr>
          <a:xfrm>
            <a:off x="5748130" y="6511373"/>
            <a:ext cx="1000539"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200" b="0" i="0">
                <a:solidFill>
                  <a:srgbClr val="888888"/>
                </a:solidFill>
                <a:latin typeface="Century Gothic" panose="020B0502020202020204" pitchFamily="34" charset="0"/>
                <a:ea typeface="Palatino Linotype"/>
                <a:cs typeface="Palatino Linotype"/>
                <a:sym typeface="Palatino Linotype"/>
              </a:rPr>
              <a:t>‹#›</a:t>
            </a:fld>
            <a:endParaRPr sz="1200" b="0" i="0" dirty="0">
              <a:solidFill>
                <a:srgbClr val="888888"/>
              </a:solidFill>
              <a:latin typeface="Century Gothic" panose="020B0502020202020204" pitchFamily="34" charset="0"/>
              <a:ea typeface="Palatino Linotype"/>
              <a:cs typeface="Palatino Linotype"/>
              <a:sym typeface="Palatino Linotype"/>
            </a:endParaRPr>
          </a:p>
        </p:txBody>
      </p:sp>
      <p:sp>
        <p:nvSpPr>
          <p:cNvPr id="124" name="Google Shape;124;p17"/>
          <p:cNvSpPr txBox="1"/>
          <p:nvPr/>
        </p:nvSpPr>
        <p:spPr>
          <a:xfrm>
            <a:off x="463825" y="6508750"/>
            <a:ext cx="4568687"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Sign Up for our weekly newsletter at www.financialpoise.com/subscribe/</a:t>
            </a:r>
            <a:endParaRPr sz="900" b="0" i="0" dirty="0">
              <a:solidFill>
                <a:srgbClr val="104378"/>
              </a:solidFill>
              <a:latin typeface="Century Gothic" panose="020B0502020202020204" pitchFamily="34" charset="0"/>
              <a:ea typeface="Palatino Linotype"/>
              <a:cs typeface="Palatino Linotype"/>
              <a:sym typeface="Palatino Linotype"/>
            </a:endParaRPr>
          </a:p>
        </p:txBody>
      </p:sp>
      <p:sp>
        <p:nvSpPr>
          <p:cNvPr id="125" name="Google Shape;125;p17"/>
          <p:cNvSpPr txBox="1"/>
          <p:nvPr/>
        </p:nvSpPr>
        <p:spPr>
          <a:xfrm>
            <a:off x="7053471" y="6508750"/>
            <a:ext cx="4979504"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Copyright © 202</a:t>
            </a:r>
            <a:r>
              <a:rPr lang="en-US" sz="900" dirty="0">
                <a:solidFill>
                  <a:srgbClr val="888888"/>
                </a:solidFill>
                <a:latin typeface="Century Gothic" panose="020B0502020202020204" pitchFamily="34" charset="0"/>
                <a:ea typeface="Palatino Linotype"/>
                <a:cs typeface="Palatino Linotype"/>
                <a:sym typeface="Palatino Linotype"/>
              </a:rPr>
              <a:t>5</a:t>
            </a:r>
            <a:r>
              <a:rPr lang="en-US" sz="900" b="0" i="0" dirty="0">
                <a:solidFill>
                  <a:srgbClr val="888888"/>
                </a:solidFill>
                <a:latin typeface="Century Gothic" panose="020B0502020202020204" pitchFamily="34" charset="0"/>
                <a:ea typeface="Palatino Linotype"/>
                <a:cs typeface="Palatino Linotype"/>
                <a:sym typeface="Palatino Linotype"/>
              </a:rPr>
              <a:t> • </a:t>
            </a:r>
            <a:r>
              <a:rPr lang="en-US" sz="900" b="0" i="0" dirty="0" err="1">
                <a:solidFill>
                  <a:srgbClr val="888888"/>
                </a:solidFill>
                <a:latin typeface="Century Gothic" panose="020B0502020202020204" pitchFamily="34" charset="0"/>
                <a:ea typeface="Palatino Linotype"/>
                <a:cs typeface="Palatino Linotype"/>
                <a:sym typeface="Palatino Linotype"/>
              </a:rPr>
              <a:t>DailyDAC</a:t>
            </a:r>
            <a:r>
              <a:rPr lang="en-US" sz="900" b="0" i="0" dirty="0">
                <a:solidFill>
                  <a:srgbClr val="888888"/>
                </a:solidFill>
                <a:latin typeface="Century Gothic" panose="020B0502020202020204" pitchFamily="34" charset="0"/>
                <a:ea typeface="Palatino Linotype"/>
                <a:cs typeface="Palatino Linotype"/>
                <a:sym typeface="Palatino Linotype"/>
              </a:rPr>
              <a:t>, LLC d/b/a Financial Poise™. All rights reserved.</a:t>
            </a:r>
            <a:endParaRPr sz="900" b="0" i="0" u="sng" dirty="0">
              <a:solidFill>
                <a:srgbClr val="888888"/>
              </a:solidFill>
              <a:latin typeface="Century Gothic" panose="020B0502020202020204" pitchFamily="34" charset="0"/>
              <a:ea typeface="Palatino Linotype"/>
              <a:cs typeface="Palatino Linotype"/>
              <a:sym typeface="Palatino Linotype"/>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about-DD-last-section">
  <p:cSld name="about-DD-last-section">
    <p:spTree>
      <p:nvGrpSpPr>
        <p:cNvPr id="1" name="Shape 126"/>
        <p:cNvGrpSpPr/>
        <p:nvPr/>
      </p:nvGrpSpPr>
      <p:grpSpPr>
        <a:xfrm>
          <a:off x="0" y="0"/>
          <a:ext cx="0" cy="0"/>
          <a:chOff x="0" y="0"/>
          <a:chExt cx="0" cy="0"/>
        </a:xfrm>
      </p:grpSpPr>
      <p:pic>
        <p:nvPicPr>
          <p:cNvPr id="127" name="Google Shape;127;p18"/>
          <p:cNvPicPr preferRelativeResize="0"/>
          <p:nvPr/>
        </p:nvPicPr>
        <p:blipFill rotWithShape="1">
          <a:blip r:embed="rId2">
            <a:alphaModFix/>
          </a:blip>
          <a:srcRect/>
          <a:stretch/>
        </p:blipFill>
        <p:spPr>
          <a:xfrm>
            <a:off x="3498385" y="381726"/>
            <a:ext cx="5195226" cy="1577498"/>
          </a:xfrm>
          <a:prstGeom prst="rect">
            <a:avLst/>
          </a:prstGeom>
          <a:noFill/>
          <a:ln>
            <a:noFill/>
          </a:ln>
          <a:effectLst>
            <a:outerShdw blurRad="76200" dist="190500" dir="6000000" sy="23000" kx="1200000" algn="br" rotWithShape="0">
              <a:srgbClr val="000000">
                <a:alpha val="31764"/>
              </a:srgbClr>
            </a:outerShdw>
          </a:effectLst>
        </p:spPr>
      </p:pic>
      <p:sp>
        <p:nvSpPr>
          <p:cNvPr id="128" name="Google Shape;128;p18"/>
          <p:cNvSpPr txBox="1"/>
          <p:nvPr/>
        </p:nvSpPr>
        <p:spPr>
          <a:xfrm>
            <a:off x="234213" y="2143270"/>
            <a:ext cx="11723571"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Century Gothic"/>
              <a:buNone/>
            </a:pPr>
            <a:r>
              <a:rPr lang="en-US" sz="1800" b="0" i="0" u="sng" strike="noStrike" cap="none">
                <a:solidFill>
                  <a:srgbClr val="000000"/>
                </a:solidFill>
                <a:latin typeface="Century Gothic"/>
                <a:ea typeface="Century Gothic"/>
                <a:cs typeface="Century Gothic"/>
                <a:sym typeface="Century Gothic"/>
              </a:rPr>
              <a:t>DailyDAC offers a variety of free &amp; paid tools for those involved in corporate distress &amp; insolvency:</a:t>
            </a:r>
            <a:endParaRPr/>
          </a:p>
        </p:txBody>
      </p:sp>
      <p:sp>
        <p:nvSpPr>
          <p:cNvPr id="129" name="Google Shape;129;p18"/>
          <p:cNvSpPr txBox="1"/>
          <p:nvPr/>
        </p:nvSpPr>
        <p:spPr>
          <a:xfrm>
            <a:off x="696699" y="2821743"/>
            <a:ext cx="10798500" cy="3462446"/>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1600"/>
              <a:buFont typeface="Arial"/>
              <a:buChar char="•"/>
            </a:pPr>
            <a:r>
              <a:rPr lang="en-US" sz="1600" b="0" i="0" u="sng" strike="noStrike" cap="none" dirty="0">
                <a:solidFill>
                  <a:schemeClr val="accent4"/>
                </a:solidFill>
                <a:latin typeface="Century Gothic" panose="020B0502020202020204" pitchFamily="34" charset="0"/>
                <a:ea typeface="Palatino Linotype"/>
                <a:cs typeface="Palatino Linotype"/>
                <a:sym typeface="Palatino Linotype"/>
                <a:hlinkClick r:id="rId3">
                  <a:extLst>
                    <a:ext uri="{A12FA001-AC4F-418D-AE19-62706E023703}">
                      <ahyp:hlinkClr xmlns:ahyp="http://schemas.microsoft.com/office/drawing/2018/hyperlinkcolor" val="tx"/>
                    </a:ext>
                  </a:extLst>
                </a:hlinkClick>
              </a:rPr>
              <a:t>Chapter 11 Alerts -</a:t>
            </a:r>
            <a:r>
              <a:rPr lang="en-US" sz="1600" dirty="0">
                <a:solidFill>
                  <a:schemeClr val="dk1"/>
                </a:solidFill>
                <a:latin typeface="Century Gothic" panose="020B0502020202020204" pitchFamily="34" charset="0"/>
                <a:ea typeface="Palatino Linotype"/>
                <a:cs typeface="Palatino Linotype"/>
                <a:sym typeface="Palatino Linotype"/>
              </a:rPr>
              <a:t> </a:t>
            </a:r>
            <a:r>
              <a:rPr lang="en-US" sz="1600" b="0" i="0" u="none" strike="noStrike" cap="none" dirty="0">
                <a:solidFill>
                  <a:schemeClr val="dk1"/>
                </a:solidFill>
                <a:latin typeface="Century Gothic" panose="020B0502020202020204" pitchFamily="34" charset="0"/>
                <a:ea typeface="Palatino Linotype"/>
                <a:cs typeface="Palatino Linotype"/>
                <a:sym typeface="Palatino Linotype"/>
              </a:rPr>
              <a:t>Email notification of all chapter 11 filings in the U</a:t>
            </a:r>
            <a:r>
              <a:rPr lang="en-US" sz="1600" dirty="0">
                <a:solidFill>
                  <a:schemeClr val="dk1"/>
                </a:solidFill>
                <a:latin typeface="Century Gothic" panose="020B0502020202020204" pitchFamily="34" charset="0"/>
                <a:ea typeface="Palatino Linotype"/>
                <a:cs typeface="Palatino Linotype"/>
                <a:sym typeface="Palatino Linotype"/>
              </a:rPr>
              <a:t>S</a:t>
            </a:r>
            <a:r>
              <a:rPr lang="en-US" sz="1600" b="0" i="0" u="none" strike="noStrike" cap="none" dirty="0">
                <a:solidFill>
                  <a:schemeClr val="dk1"/>
                </a:solidFill>
                <a:latin typeface="Century Gothic" panose="020B0502020202020204" pitchFamily="34" charset="0"/>
                <a:ea typeface="Palatino Linotype"/>
                <a:cs typeface="Palatino Linotype"/>
                <a:sym typeface="Palatino Linotype"/>
              </a:rPr>
              <a:t> (no charge).</a:t>
            </a:r>
            <a:endParaRPr dirty="0"/>
          </a:p>
          <a:p>
            <a:pPr marL="285750" marR="0" lvl="0" indent="-285750" algn="l" rtl="0">
              <a:lnSpc>
                <a:spcPct val="100000"/>
              </a:lnSpc>
              <a:spcBef>
                <a:spcPts val="1800"/>
              </a:spcBef>
              <a:spcAft>
                <a:spcPts val="0"/>
              </a:spcAft>
              <a:buClr>
                <a:schemeClr val="dk1"/>
              </a:buClr>
              <a:buSzPts val="1600"/>
              <a:buFont typeface="Arial"/>
              <a:buChar char="•"/>
            </a:pPr>
            <a:r>
              <a:rPr lang="en-US" sz="1600" b="0" i="0" u="sng" strike="noStrike" cap="none" dirty="0">
                <a:solidFill>
                  <a:schemeClr val="accent4"/>
                </a:solidFill>
                <a:latin typeface="Century Gothic" panose="020B0502020202020204" pitchFamily="34" charset="0"/>
                <a:ea typeface="Palatino Linotype"/>
                <a:cs typeface="Palatino Linotype"/>
                <a:sym typeface="Palatino Linotype"/>
                <a:hlinkClick r:id="rId4">
                  <a:extLst>
                    <a:ext uri="{A12FA001-AC4F-418D-AE19-62706E023703}">
                      <ahyp:hlinkClr xmlns:ahyp="http://schemas.microsoft.com/office/drawing/2018/hyperlinkcolor" val="tx"/>
                    </a:ext>
                  </a:extLst>
                </a:hlinkClick>
              </a:rPr>
              <a:t>Public Notices -</a:t>
            </a:r>
            <a:r>
              <a:rPr lang="en-US" sz="1600" dirty="0">
                <a:solidFill>
                  <a:schemeClr val="dk1"/>
                </a:solidFill>
                <a:latin typeface="Century Gothic" panose="020B0502020202020204" pitchFamily="34" charset="0"/>
                <a:ea typeface="Palatino Linotype"/>
                <a:cs typeface="Palatino Linotype"/>
                <a:sym typeface="Palatino Linotype"/>
              </a:rPr>
              <a:t> </a:t>
            </a:r>
            <a:r>
              <a:rPr lang="en-US" sz="1600" b="0" i="0" u="none" strike="noStrike" cap="none" dirty="0">
                <a:solidFill>
                  <a:schemeClr val="dk1"/>
                </a:solidFill>
                <a:latin typeface="Century Gothic" panose="020B0502020202020204" pitchFamily="34" charset="0"/>
                <a:ea typeface="Palatino Linotype"/>
                <a:cs typeface="Palatino Linotype"/>
                <a:sym typeface="Palatino Linotype"/>
              </a:rPr>
              <a:t>The internet's most visited website to see auction notices of companies &amp; assets for sale through bankruptcy, ABCs, receiverships, Article 9, &amp; in other urgent situations (no charge).</a:t>
            </a:r>
            <a:endParaRPr dirty="0"/>
          </a:p>
          <a:p>
            <a:pPr marL="285750" marR="0" lvl="0" indent="-285750" algn="l" rtl="0">
              <a:lnSpc>
                <a:spcPct val="100000"/>
              </a:lnSpc>
              <a:spcBef>
                <a:spcPts val="1800"/>
              </a:spcBef>
              <a:spcAft>
                <a:spcPts val="0"/>
              </a:spcAft>
              <a:buClr>
                <a:schemeClr val="dk1"/>
              </a:buClr>
              <a:buSzPts val="1600"/>
              <a:buFont typeface="Arial"/>
              <a:buChar char="•"/>
            </a:pPr>
            <a:r>
              <a:rPr lang="en-US" sz="1600" b="0" i="0" u="sng" strike="noStrike" cap="none" dirty="0">
                <a:solidFill>
                  <a:schemeClr val="accent4"/>
                </a:solidFill>
                <a:latin typeface="Century Gothic" panose="020B0502020202020204" pitchFamily="34" charset="0"/>
                <a:ea typeface="Palatino Linotype"/>
                <a:cs typeface="Palatino Linotype"/>
                <a:sym typeface="Palatino Linotype"/>
                <a:hlinkClick r:id="rId5">
                  <a:extLst>
                    <a:ext uri="{A12FA001-AC4F-418D-AE19-62706E023703}">
                      <ahyp:hlinkClr xmlns:ahyp="http://schemas.microsoft.com/office/drawing/2018/hyperlinkcolor" val="tx"/>
                    </a:ext>
                  </a:extLst>
                </a:hlinkClick>
              </a:rPr>
              <a:t>Webinars</a:t>
            </a:r>
            <a:r>
              <a:rPr lang="en-US" sz="1600" b="0" i="0" u="none" strike="noStrike" cap="none" dirty="0">
                <a:solidFill>
                  <a:schemeClr val="dk1"/>
                </a:solidFill>
                <a:latin typeface="Century Gothic" panose="020B0502020202020204" pitchFamily="34" charset="0"/>
                <a:ea typeface="Palatino Linotype"/>
                <a:cs typeface="Palatino Linotype"/>
                <a:sym typeface="Palatino Linotype"/>
              </a:rPr>
              <a:t> &amp; </a:t>
            </a:r>
            <a:r>
              <a:rPr lang="en-US" sz="1600" b="0" i="0" u="sng" strike="noStrike" cap="none" dirty="0">
                <a:solidFill>
                  <a:schemeClr val="accent4"/>
                </a:solidFill>
                <a:latin typeface="Century Gothic" panose="020B0502020202020204" pitchFamily="34" charset="0"/>
                <a:ea typeface="Palatino Linotype"/>
                <a:cs typeface="Palatino Linotype"/>
                <a:sym typeface="Palatino Linotype"/>
                <a:hlinkClick r:id="rId6">
                  <a:extLst>
                    <a:ext uri="{A12FA001-AC4F-418D-AE19-62706E023703}">
                      <ahyp:hlinkClr xmlns:ahyp="http://schemas.microsoft.com/office/drawing/2018/hyperlinkcolor" val="tx"/>
                    </a:ext>
                  </a:extLst>
                </a:hlinkClick>
              </a:rPr>
              <a:t>Articles -</a:t>
            </a:r>
            <a:r>
              <a:rPr lang="en-US" sz="1600" b="0" i="0" u="none" strike="noStrike" cap="none" dirty="0">
                <a:solidFill>
                  <a:schemeClr val="dk1"/>
                </a:solidFill>
                <a:latin typeface="Century Gothic" panose="020B0502020202020204" pitchFamily="34" charset="0"/>
                <a:ea typeface="Palatino Linotype"/>
                <a:cs typeface="Palatino Linotype"/>
                <a:sym typeface="Palatino Linotype"/>
              </a:rPr>
              <a:t> High quality educational, entertaining, </a:t>
            </a:r>
            <a:r>
              <a:rPr lang="en-US" sz="1600" dirty="0">
                <a:solidFill>
                  <a:schemeClr val="dk1"/>
                </a:solidFill>
                <a:latin typeface="Century Gothic" panose="020B0502020202020204" pitchFamily="34" charset="0"/>
                <a:ea typeface="Palatino Linotype"/>
                <a:cs typeface="Palatino Linotype"/>
                <a:sym typeface="Palatino Linotype"/>
              </a:rPr>
              <a:t>P</a:t>
            </a:r>
            <a:r>
              <a:rPr lang="en-US" sz="1600" b="0" i="0" u="none" strike="noStrike" cap="none" dirty="0">
                <a:solidFill>
                  <a:schemeClr val="dk1"/>
                </a:solidFill>
                <a:latin typeface="Century Gothic" panose="020B0502020202020204" pitchFamily="34" charset="0"/>
                <a:ea typeface="Palatino Linotype"/>
                <a:cs typeface="Palatino Linotype"/>
                <a:sym typeface="Palatino Linotype"/>
              </a:rPr>
              <a:t>lain English webinars &amp; articles by objective, expert faculty (articles at no charge).</a:t>
            </a:r>
            <a:endParaRPr dirty="0"/>
          </a:p>
          <a:p>
            <a:pPr marL="285750" marR="0" lvl="0" indent="-285750" algn="l" rtl="0">
              <a:lnSpc>
                <a:spcPct val="100000"/>
              </a:lnSpc>
              <a:spcBef>
                <a:spcPts val="1800"/>
              </a:spcBef>
              <a:spcAft>
                <a:spcPts val="0"/>
              </a:spcAft>
              <a:buClr>
                <a:schemeClr val="dk1"/>
              </a:buClr>
              <a:buSzPts val="1600"/>
              <a:buFont typeface="Arial"/>
              <a:buChar char="•"/>
            </a:pPr>
            <a:r>
              <a:rPr lang="en-US" sz="1600" b="0" i="0" u="sng" strike="noStrike" cap="none" dirty="0">
                <a:solidFill>
                  <a:schemeClr val="accent4"/>
                </a:solidFill>
                <a:latin typeface="Century Gothic" panose="020B0502020202020204" pitchFamily="34" charset="0"/>
                <a:ea typeface="Palatino Linotype"/>
                <a:cs typeface="Palatino Linotype"/>
                <a:sym typeface="Palatino Linotype"/>
                <a:hlinkClick r:id="rId7">
                  <a:extLst>
                    <a:ext uri="{A12FA001-AC4F-418D-AE19-62706E023703}">
                      <ahyp:hlinkClr xmlns:ahyp="http://schemas.microsoft.com/office/drawing/2018/hyperlinkcolor" val="tx"/>
                    </a:ext>
                  </a:extLst>
                </a:hlinkClick>
              </a:rPr>
              <a:t>Assignee Directory -</a:t>
            </a:r>
            <a:r>
              <a:rPr lang="en-US" sz="1600" dirty="0">
                <a:solidFill>
                  <a:schemeClr val="dk1"/>
                </a:solidFill>
                <a:latin typeface="Century Gothic" panose="020B0502020202020204" pitchFamily="34" charset="0"/>
                <a:ea typeface="Palatino Linotype"/>
                <a:cs typeface="Palatino Linotype"/>
                <a:sym typeface="Palatino Linotype"/>
              </a:rPr>
              <a:t> </a:t>
            </a:r>
            <a:r>
              <a:rPr lang="en-US" sz="1600" b="0" i="0" u="none" strike="noStrike" cap="none" dirty="0">
                <a:solidFill>
                  <a:schemeClr val="dk1"/>
                </a:solidFill>
                <a:latin typeface="Century Gothic" panose="020B0502020202020204" pitchFamily="34" charset="0"/>
                <a:ea typeface="Palatino Linotype"/>
                <a:cs typeface="Palatino Linotype"/>
                <a:sym typeface="Palatino Linotype"/>
              </a:rPr>
              <a:t>A comprehensive directory of experienced assignees for the benefit of creditors (no charge).</a:t>
            </a:r>
            <a:endParaRPr dirty="0"/>
          </a:p>
          <a:p>
            <a:pPr marL="285750" marR="0" lvl="0" indent="-285750" algn="l" rtl="0">
              <a:lnSpc>
                <a:spcPct val="100000"/>
              </a:lnSpc>
              <a:spcBef>
                <a:spcPts val="1800"/>
              </a:spcBef>
              <a:spcAft>
                <a:spcPts val="0"/>
              </a:spcAft>
              <a:buClr>
                <a:schemeClr val="dk1"/>
              </a:buClr>
              <a:buSzPts val="1600"/>
              <a:buFont typeface="Arial"/>
              <a:buChar char="•"/>
            </a:pPr>
            <a:r>
              <a:rPr lang="en-US" sz="1600" b="0" i="0" u="sng" strike="noStrike" cap="none" dirty="0">
                <a:solidFill>
                  <a:schemeClr val="accent4"/>
                </a:solidFill>
                <a:latin typeface="Century Gothic" panose="020B0502020202020204" pitchFamily="34" charset="0"/>
                <a:ea typeface="Palatino Linotype"/>
                <a:cs typeface="Palatino Linotype"/>
                <a:sym typeface="Palatino Linotype"/>
                <a:hlinkClick r:id="rId8">
                  <a:extLst>
                    <a:ext uri="{A12FA001-AC4F-418D-AE19-62706E023703}">
                      <ahyp:hlinkClr xmlns:ahyp="http://schemas.microsoft.com/office/drawing/2018/hyperlinkcolor" val="tx"/>
                    </a:ext>
                  </a:extLst>
                </a:hlinkClick>
              </a:rPr>
              <a:t>Auctioneer Directory -</a:t>
            </a:r>
            <a:r>
              <a:rPr lang="en-US" sz="1600" dirty="0">
                <a:solidFill>
                  <a:schemeClr val="dk1"/>
                </a:solidFill>
                <a:latin typeface="Century Gothic" panose="020B0502020202020204" pitchFamily="34" charset="0"/>
                <a:ea typeface="Palatino Linotype"/>
                <a:cs typeface="Palatino Linotype"/>
                <a:sym typeface="Palatino Linotype"/>
              </a:rPr>
              <a:t> </a:t>
            </a:r>
            <a:r>
              <a:rPr lang="en-US" sz="1600" b="0" i="0" u="none" strike="noStrike" cap="none" dirty="0">
                <a:solidFill>
                  <a:schemeClr val="dk1"/>
                </a:solidFill>
                <a:latin typeface="Century Gothic" panose="020B0502020202020204" pitchFamily="34" charset="0"/>
                <a:ea typeface="Palatino Linotype"/>
                <a:cs typeface="Palatino Linotype"/>
                <a:sym typeface="Palatino Linotype"/>
              </a:rPr>
              <a:t>A directory of auctioneers in the "distressed &amp; surplus" asset space (no charge).</a:t>
            </a:r>
            <a:endParaRPr dirty="0"/>
          </a:p>
          <a:p>
            <a:pPr marL="285750" marR="0" lvl="0" indent="-285750" algn="l" rtl="0">
              <a:lnSpc>
                <a:spcPct val="100000"/>
              </a:lnSpc>
              <a:spcBef>
                <a:spcPts val="1800"/>
              </a:spcBef>
              <a:spcAft>
                <a:spcPts val="0"/>
              </a:spcAft>
              <a:buClr>
                <a:schemeClr val="dk1"/>
              </a:buClr>
              <a:buSzPts val="1600"/>
              <a:buFont typeface="Arial"/>
              <a:buChar char="•"/>
            </a:pPr>
            <a:r>
              <a:rPr lang="en-US" sz="1600" b="0" i="0" u="sng" strike="noStrike" cap="none" dirty="0">
                <a:solidFill>
                  <a:schemeClr val="accent4"/>
                </a:solidFill>
                <a:latin typeface="Century Gothic" panose="020B0502020202020204" pitchFamily="34" charset="0"/>
                <a:ea typeface="Palatino Linotype"/>
                <a:cs typeface="Palatino Linotype"/>
                <a:sym typeface="Palatino Linotype"/>
                <a:hlinkClick r:id="rId9">
                  <a:extLst>
                    <a:ext uri="{A12FA001-AC4F-418D-AE19-62706E023703}">
                      <ahyp:hlinkClr xmlns:ahyp="http://schemas.microsoft.com/office/drawing/2018/hyperlinkcolor" val="tx"/>
                    </a:ext>
                  </a:extLst>
                </a:hlinkClick>
              </a:rPr>
              <a:t>Distressed Deal Data -</a:t>
            </a:r>
            <a:r>
              <a:rPr lang="en-US" sz="1600" dirty="0">
                <a:solidFill>
                  <a:schemeClr val="dk1"/>
                </a:solidFill>
                <a:latin typeface="Century Gothic" panose="020B0502020202020204" pitchFamily="34" charset="0"/>
                <a:ea typeface="Palatino Linotype"/>
                <a:cs typeface="Palatino Linotype"/>
                <a:sym typeface="Palatino Linotype"/>
              </a:rPr>
              <a:t> </a:t>
            </a:r>
            <a:r>
              <a:rPr lang="en-US" sz="1600" b="0" i="0" u="none" strike="noStrike" cap="none" dirty="0">
                <a:solidFill>
                  <a:schemeClr val="dk1"/>
                </a:solidFill>
                <a:latin typeface="Century Gothic" panose="020B0502020202020204" pitchFamily="34" charset="0"/>
                <a:ea typeface="Palatino Linotype"/>
                <a:cs typeface="Palatino Linotype"/>
                <a:sym typeface="Palatino Linotype"/>
              </a:rPr>
              <a:t>A weekly newsletter &amp; online database of distressed investment opportunities.</a:t>
            </a:r>
            <a:endParaRPr dirty="0"/>
          </a:p>
        </p:txBody>
      </p:sp>
      <p:sp>
        <p:nvSpPr>
          <p:cNvPr id="130" name="Google Shape;130;p18"/>
          <p:cNvSpPr txBox="1"/>
          <p:nvPr/>
        </p:nvSpPr>
        <p:spPr>
          <a:xfrm>
            <a:off x="5748130" y="6511373"/>
            <a:ext cx="1000539"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200" b="0" i="0">
                <a:solidFill>
                  <a:srgbClr val="888888"/>
                </a:solidFill>
                <a:latin typeface="Century Gothic" panose="020B0502020202020204" pitchFamily="34" charset="0"/>
                <a:ea typeface="Palatino Linotype"/>
                <a:cs typeface="Palatino Linotype"/>
                <a:sym typeface="Palatino Linotype"/>
              </a:rPr>
              <a:t>‹#›</a:t>
            </a:fld>
            <a:endParaRPr sz="1200" b="0" i="0" dirty="0">
              <a:solidFill>
                <a:srgbClr val="888888"/>
              </a:solidFill>
              <a:latin typeface="Century Gothic" panose="020B0502020202020204" pitchFamily="34" charset="0"/>
              <a:ea typeface="Palatino Linotype"/>
              <a:cs typeface="Palatino Linotype"/>
              <a:sym typeface="Palatino Linotype"/>
            </a:endParaRPr>
          </a:p>
        </p:txBody>
      </p:sp>
      <p:sp>
        <p:nvSpPr>
          <p:cNvPr id="131" name="Google Shape;131;p18"/>
          <p:cNvSpPr txBox="1"/>
          <p:nvPr/>
        </p:nvSpPr>
        <p:spPr>
          <a:xfrm>
            <a:off x="463825" y="6508750"/>
            <a:ext cx="4568687"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Sign Up for our weekly newsletter at www.financialpoise.com/subscribe/</a:t>
            </a:r>
            <a:endParaRPr sz="900" b="0" i="0" dirty="0">
              <a:solidFill>
                <a:srgbClr val="104378"/>
              </a:solidFill>
              <a:latin typeface="Century Gothic" panose="020B0502020202020204" pitchFamily="34" charset="0"/>
              <a:ea typeface="Palatino Linotype"/>
              <a:cs typeface="Palatino Linotype"/>
              <a:sym typeface="Palatino Linotype"/>
            </a:endParaRPr>
          </a:p>
        </p:txBody>
      </p:sp>
      <p:sp>
        <p:nvSpPr>
          <p:cNvPr id="132" name="Google Shape;132;p18"/>
          <p:cNvSpPr txBox="1"/>
          <p:nvPr/>
        </p:nvSpPr>
        <p:spPr>
          <a:xfrm>
            <a:off x="7053471" y="6508750"/>
            <a:ext cx="4979504"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Copyright © 202</a:t>
            </a:r>
            <a:r>
              <a:rPr lang="en-US" sz="900" dirty="0">
                <a:solidFill>
                  <a:srgbClr val="888888"/>
                </a:solidFill>
                <a:latin typeface="Century Gothic" panose="020B0502020202020204" pitchFamily="34" charset="0"/>
                <a:ea typeface="Palatino Linotype"/>
                <a:cs typeface="Palatino Linotype"/>
                <a:sym typeface="Palatino Linotype"/>
              </a:rPr>
              <a:t>5</a:t>
            </a:r>
            <a:r>
              <a:rPr lang="en-US" sz="900" b="0" i="0" dirty="0">
                <a:solidFill>
                  <a:srgbClr val="888888"/>
                </a:solidFill>
                <a:latin typeface="Century Gothic" panose="020B0502020202020204" pitchFamily="34" charset="0"/>
                <a:ea typeface="Palatino Linotype"/>
                <a:cs typeface="Palatino Linotype"/>
                <a:sym typeface="Palatino Linotype"/>
              </a:rPr>
              <a:t> • </a:t>
            </a:r>
            <a:r>
              <a:rPr lang="en-US" sz="900" b="0" i="0" dirty="0" err="1">
                <a:solidFill>
                  <a:srgbClr val="888888"/>
                </a:solidFill>
                <a:latin typeface="Century Gothic" panose="020B0502020202020204" pitchFamily="34" charset="0"/>
                <a:ea typeface="Palatino Linotype"/>
                <a:cs typeface="Palatino Linotype"/>
                <a:sym typeface="Palatino Linotype"/>
              </a:rPr>
              <a:t>DailyDAC</a:t>
            </a:r>
            <a:r>
              <a:rPr lang="en-US" sz="900" b="0" i="0" dirty="0">
                <a:solidFill>
                  <a:srgbClr val="888888"/>
                </a:solidFill>
                <a:latin typeface="Century Gothic" panose="020B0502020202020204" pitchFamily="34" charset="0"/>
                <a:ea typeface="Palatino Linotype"/>
                <a:cs typeface="Palatino Linotype"/>
                <a:sym typeface="Palatino Linotype"/>
              </a:rPr>
              <a:t>, LLC d/b/a Financial Poise™. All rights reserved.</a:t>
            </a:r>
            <a:endParaRPr sz="900" b="0" i="0" u="sng" dirty="0">
              <a:solidFill>
                <a:srgbClr val="888888"/>
              </a:solidFill>
              <a:latin typeface="Century Gothic" panose="020B0502020202020204" pitchFamily="34" charset="0"/>
              <a:ea typeface="Palatino Linotype"/>
              <a:cs typeface="Palatino Linotype"/>
              <a:sym typeface="Palatino Linotype"/>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ooks-bankruptcy">
  <p:cSld name="books-bankruptcy">
    <p:spTree>
      <p:nvGrpSpPr>
        <p:cNvPr id="1" name="Shape 133"/>
        <p:cNvGrpSpPr/>
        <p:nvPr/>
      </p:nvGrpSpPr>
      <p:grpSpPr>
        <a:xfrm>
          <a:off x="0" y="0"/>
          <a:ext cx="0" cy="0"/>
          <a:chOff x="0" y="0"/>
          <a:chExt cx="0" cy="0"/>
        </a:xfrm>
      </p:grpSpPr>
      <p:sp>
        <p:nvSpPr>
          <p:cNvPr id="134" name="Google Shape;134;p19"/>
          <p:cNvSpPr txBox="1"/>
          <p:nvPr/>
        </p:nvSpPr>
        <p:spPr>
          <a:xfrm>
            <a:off x="-1" y="686034"/>
            <a:ext cx="12192000"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4000"/>
              <a:buFont typeface="Arial"/>
              <a:buNone/>
            </a:pPr>
            <a:r>
              <a:rPr lang="en-US" sz="3200" b="0" i="0">
                <a:solidFill>
                  <a:schemeClr val="dk1"/>
                </a:solidFill>
                <a:latin typeface="Century Gothic"/>
                <a:ea typeface="Century Gothic"/>
                <a:cs typeface="Century Gothic"/>
                <a:sym typeface="Century Gothic"/>
              </a:rPr>
              <a:t>eBooks available through Thomson Reuters &amp; Amazon</a:t>
            </a:r>
            <a:endParaRPr/>
          </a:p>
        </p:txBody>
      </p:sp>
      <p:pic>
        <p:nvPicPr>
          <p:cNvPr id="135" name="Google Shape;135;p19" descr="Strategic Alternatives For And Against Distressed Businesses, 2022 ed.">
            <a:hlinkClick r:id="rId2"/>
          </p:cNvPr>
          <p:cNvPicPr preferRelativeResize="0"/>
          <p:nvPr/>
        </p:nvPicPr>
        <p:blipFill rotWithShape="1">
          <a:blip r:embed="rId3">
            <a:alphaModFix/>
          </a:blip>
          <a:srcRect/>
          <a:stretch/>
        </p:blipFill>
        <p:spPr>
          <a:xfrm>
            <a:off x="463826" y="3883324"/>
            <a:ext cx="1627648" cy="1732301"/>
          </a:xfrm>
          <a:prstGeom prst="rect">
            <a:avLst/>
          </a:prstGeom>
          <a:noFill/>
          <a:ln>
            <a:noFill/>
          </a:ln>
          <a:effectLst>
            <a:outerShdw blurRad="76200" sy="23000" kx="1200000" algn="br" rotWithShape="0">
              <a:srgbClr val="000000">
                <a:alpha val="20000"/>
              </a:srgbClr>
            </a:outerShdw>
          </a:effectLst>
        </p:spPr>
      </p:pic>
      <p:sp>
        <p:nvSpPr>
          <p:cNvPr id="136" name="Google Shape;136;p19"/>
          <p:cNvSpPr txBox="1"/>
          <p:nvPr/>
        </p:nvSpPr>
        <p:spPr>
          <a:xfrm>
            <a:off x="2091478" y="4063771"/>
            <a:ext cx="8895900" cy="1323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i="0" u="sng" dirty="0">
                <a:solidFill>
                  <a:srgbClr val="000000"/>
                </a:solidFill>
                <a:latin typeface="Century Gothic" panose="020B0502020202020204" pitchFamily="34" charset="0"/>
                <a:ea typeface="Palatino Linotype"/>
                <a:cs typeface="Palatino Linotype"/>
                <a:sym typeface="Palatino Linotype"/>
              </a:rPr>
              <a:t>Strategic Alternatives For &amp; Against Distressed Businesses, 202</a:t>
            </a:r>
            <a:r>
              <a:rPr lang="en-US" sz="1600" b="1" u="sng" dirty="0">
                <a:latin typeface="Century Gothic" panose="020B0502020202020204" pitchFamily="34" charset="0"/>
                <a:ea typeface="Palatino Linotype"/>
                <a:cs typeface="Palatino Linotype"/>
                <a:sym typeface="Palatino Linotype"/>
              </a:rPr>
              <a:t>5</a:t>
            </a:r>
            <a:r>
              <a:rPr lang="en-US" sz="1600" b="1" i="0" u="sng" dirty="0">
                <a:solidFill>
                  <a:srgbClr val="000000"/>
                </a:solidFill>
                <a:latin typeface="Century Gothic" panose="020B0502020202020204" pitchFamily="34" charset="0"/>
                <a:ea typeface="Palatino Linotype"/>
                <a:cs typeface="Palatino Linotype"/>
                <a:sym typeface="Palatino Linotype"/>
              </a:rPr>
              <a:t> ed.</a:t>
            </a:r>
            <a:endParaRPr sz="1600" b="1" i="0" u="sng" dirty="0">
              <a:solidFill>
                <a:srgbClr val="000000"/>
              </a:solidFill>
              <a:latin typeface="Century Gothic" panose="020B0502020202020204" pitchFamily="34" charset="0"/>
              <a:ea typeface="Palatino Linotype"/>
              <a:cs typeface="Palatino Linotype"/>
              <a:sym typeface="Palatino Linotype"/>
              <a:hlinkClick r:id="rId2">
                <a:extLst>
                  <a:ext uri="{A12FA001-AC4F-418D-AE19-62706E023703}">
                    <ahyp:hlinkClr xmlns:ahyp="http://schemas.microsoft.com/office/drawing/2018/hyperlinkcolor" val="tx"/>
                  </a:ext>
                </a:extLst>
              </a:hlinkClick>
            </a:endParaRPr>
          </a:p>
          <a:p>
            <a:pPr marL="0" marR="0" lvl="0" indent="0" algn="just" rtl="0">
              <a:spcBef>
                <a:spcPts val="0"/>
              </a:spcBef>
              <a:spcAft>
                <a:spcPts val="0"/>
              </a:spcAft>
              <a:buNone/>
            </a:pPr>
            <a:r>
              <a:rPr lang="en-US" sz="1600" b="0" i="0" u="sng" dirty="0">
                <a:solidFill>
                  <a:schemeClr val="accent4"/>
                </a:solidFill>
                <a:latin typeface="Century Gothic" panose="020B0502020202020204" pitchFamily="34" charset="0"/>
                <a:ea typeface="Palatino Linotype"/>
                <a:cs typeface="Palatino Linotype"/>
                <a:sym typeface="Palatino Linotype"/>
                <a:hlinkClick r:id="rId2">
                  <a:extLst>
                    <a:ext uri="{A12FA001-AC4F-418D-AE19-62706E023703}">
                      <ahyp:hlinkClr xmlns:ahyp="http://schemas.microsoft.com/office/drawing/2018/hyperlinkcolor" val="tx"/>
                    </a:ext>
                  </a:extLst>
                </a:hlinkClick>
              </a:rPr>
              <a:t>Strategic Alternatives For &amp; Against Distressed Businesses</a:t>
            </a:r>
            <a:r>
              <a:rPr lang="en-US" sz="1600" b="0" i="0" dirty="0">
                <a:solidFill>
                  <a:schemeClr val="accent4"/>
                </a:solidFill>
                <a:latin typeface="Century Gothic" panose="020B0502020202020204" pitchFamily="34" charset="0"/>
                <a:ea typeface="Palatino Linotype"/>
                <a:cs typeface="Palatino Linotype"/>
                <a:sym typeface="Palatino Linotype"/>
              </a:rPr>
              <a:t> </a:t>
            </a:r>
            <a:r>
              <a:rPr lang="en-US" sz="1600" b="0" i="0" dirty="0">
                <a:solidFill>
                  <a:srgbClr val="000000"/>
                </a:solidFill>
                <a:latin typeface="Century Gothic" panose="020B0502020202020204" pitchFamily="34" charset="0"/>
                <a:ea typeface="Palatino Linotype"/>
                <a:cs typeface="Palatino Linotype"/>
                <a:sym typeface="Palatino Linotype"/>
              </a:rPr>
              <a:t>is one of a kind. It is the only resource that provides comprehensive state-by-state comparisons of assignments for the benefit of creditors &amp; receiverships. This alone makes the book a must-have for every insolvency professional.</a:t>
            </a:r>
            <a:endParaRPr dirty="0"/>
          </a:p>
        </p:txBody>
      </p:sp>
      <p:sp>
        <p:nvSpPr>
          <p:cNvPr id="137" name="Google Shape;137;p19"/>
          <p:cNvSpPr txBox="1"/>
          <p:nvPr/>
        </p:nvSpPr>
        <p:spPr>
          <a:xfrm>
            <a:off x="2091478" y="1808603"/>
            <a:ext cx="9619200" cy="1569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i="0" u="sng" dirty="0">
                <a:solidFill>
                  <a:srgbClr val="000000"/>
                </a:solidFill>
                <a:latin typeface="Century Gothic" panose="020B0502020202020204" pitchFamily="34" charset="0"/>
                <a:ea typeface="Palatino Linotype"/>
                <a:cs typeface="Palatino Linotype"/>
                <a:sym typeface="Palatino Linotype"/>
              </a:rPr>
              <a:t>Commercial Bankruptcy Litigation, 2d, 202</a:t>
            </a:r>
            <a:r>
              <a:rPr lang="en-US" sz="1600" b="1" u="sng" dirty="0">
                <a:latin typeface="Century Gothic" panose="020B0502020202020204" pitchFamily="34" charset="0"/>
                <a:ea typeface="Palatino Linotype"/>
                <a:cs typeface="Palatino Linotype"/>
                <a:sym typeface="Palatino Linotype"/>
              </a:rPr>
              <a:t>5</a:t>
            </a:r>
            <a:r>
              <a:rPr lang="en-US" sz="1600" b="1" i="0" u="sng" dirty="0">
                <a:solidFill>
                  <a:srgbClr val="000000"/>
                </a:solidFill>
                <a:latin typeface="Century Gothic" panose="020B0502020202020204" pitchFamily="34" charset="0"/>
                <a:ea typeface="Palatino Linotype"/>
                <a:cs typeface="Palatino Linotype"/>
                <a:sym typeface="Palatino Linotype"/>
              </a:rPr>
              <a:t> ed.</a:t>
            </a:r>
            <a:endParaRPr sz="1600" b="1" i="0" u="sng" dirty="0">
              <a:solidFill>
                <a:srgbClr val="002748"/>
              </a:solidFill>
              <a:latin typeface="Century Gothic" panose="020B0502020202020204" pitchFamily="34" charset="0"/>
              <a:ea typeface="Palatino Linotype"/>
              <a:cs typeface="Palatino Linotype"/>
              <a:sym typeface="Palatino Linotype"/>
              <a:hlinkClick r:id="rId4">
                <a:extLst>
                  <a:ext uri="{A12FA001-AC4F-418D-AE19-62706E023703}">
                    <ahyp:hlinkClr xmlns:ahyp="http://schemas.microsoft.com/office/drawing/2018/hyperlinkcolor" val="tx"/>
                  </a:ext>
                </a:extLst>
              </a:hlinkClick>
            </a:endParaRPr>
          </a:p>
          <a:p>
            <a:pPr marL="0" marR="0" lvl="0" indent="0" algn="just" rtl="0">
              <a:spcBef>
                <a:spcPts val="0"/>
              </a:spcBef>
              <a:spcAft>
                <a:spcPts val="0"/>
              </a:spcAft>
              <a:buNone/>
            </a:pPr>
            <a:r>
              <a:rPr lang="en-US" sz="1600" b="0" i="0" u="sng" dirty="0">
                <a:solidFill>
                  <a:schemeClr val="accent4"/>
                </a:solidFill>
                <a:latin typeface="Century Gothic" panose="020B0502020202020204" pitchFamily="34" charset="0"/>
                <a:ea typeface="Palatino Linotype"/>
                <a:cs typeface="Palatino Linotype"/>
                <a:sym typeface="Palatino Linotype"/>
                <a:hlinkClick r:id="rId4">
                  <a:extLst>
                    <a:ext uri="{A12FA001-AC4F-418D-AE19-62706E023703}">
                      <ahyp:hlinkClr xmlns:ahyp="http://schemas.microsoft.com/office/drawing/2018/hyperlinkcolor" val="tx"/>
                    </a:ext>
                  </a:extLst>
                </a:hlinkClick>
              </a:rPr>
              <a:t>Commercial Bankruptcy Litigation</a:t>
            </a:r>
            <a:r>
              <a:rPr lang="en-US" sz="1600" b="0" i="0" dirty="0">
                <a:solidFill>
                  <a:schemeClr val="accent4"/>
                </a:solidFill>
                <a:latin typeface="Century Gothic" panose="020B0502020202020204" pitchFamily="34" charset="0"/>
                <a:ea typeface="Palatino Linotype"/>
                <a:cs typeface="Palatino Linotype"/>
                <a:sym typeface="Palatino Linotype"/>
              </a:rPr>
              <a:t> </a:t>
            </a:r>
            <a:r>
              <a:rPr lang="en-US" sz="1600" b="0" i="0" dirty="0">
                <a:solidFill>
                  <a:schemeClr val="dk1"/>
                </a:solidFill>
                <a:latin typeface="Century Gothic" panose="020B0502020202020204" pitchFamily="34" charset="0"/>
                <a:ea typeface="Palatino Linotype"/>
                <a:cs typeface="Palatino Linotype"/>
                <a:sym typeface="Palatino Linotype"/>
              </a:rPr>
              <a:t>is a must-have resource for any non-bankruptcy attorney who is involved in a chapter 11 bankruptcy case. It is also a handy “take on the road” treatise for the experienced chapter 11 professional. This 2,000-plus page treatise, updated yearly, &amp; with contributions from some of the country's most respected practitioners from top firms across the U.S., covers topics from general bankruptcy &amp; procedure to appeals.</a:t>
            </a:r>
            <a:endParaRPr dirty="0"/>
          </a:p>
        </p:txBody>
      </p:sp>
      <p:pic>
        <p:nvPicPr>
          <p:cNvPr id="138" name="Google Shape;138;p19">
            <a:hlinkClick r:id="rId4"/>
          </p:cNvPr>
          <p:cNvPicPr preferRelativeResize="0"/>
          <p:nvPr/>
        </p:nvPicPr>
        <p:blipFill rotWithShape="1">
          <a:blip r:embed="rId5">
            <a:alphaModFix/>
          </a:blip>
          <a:srcRect/>
          <a:stretch/>
        </p:blipFill>
        <p:spPr>
          <a:xfrm>
            <a:off x="463825" y="1732400"/>
            <a:ext cx="1627650" cy="1732301"/>
          </a:xfrm>
          <a:prstGeom prst="rect">
            <a:avLst/>
          </a:prstGeom>
          <a:noFill/>
          <a:ln>
            <a:noFill/>
          </a:ln>
          <a:effectLst>
            <a:outerShdw blurRad="76200" sy="23000" kx="1200000" algn="br" rotWithShape="0">
              <a:srgbClr val="000000">
                <a:alpha val="20000"/>
              </a:srgbClr>
            </a:outerShdw>
          </a:effectLst>
        </p:spPr>
      </p:pic>
      <p:cxnSp>
        <p:nvCxnSpPr>
          <p:cNvPr id="139" name="Google Shape;139;p19"/>
          <p:cNvCxnSpPr/>
          <p:nvPr/>
        </p:nvCxnSpPr>
        <p:spPr>
          <a:xfrm rot="10800000" flipH="1">
            <a:off x="1752149" y="3615328"/>
            <a:ext cx="9293963" cy="59387"/>
          </a:xfrm>
          <a:prstGeom prst="straightConnector1">
            <a:avLst/>
          </a:prstGeom>
          <a:noFill/>
          <a:ln w="19050" cap="flat" cmpd="sng">
            <a:solidFill>
              <a:schemeClr val="dk2"/>
            </a:solidFill>
            <a:prstDash val="solid"/>
            <a:miter lim="800000"/>
            <a:headEnd type="none" w="sm" len="sm"/>
            <a:tailEnd type="none" w="sm" len="sm"/>
          </a:ln>
        </p:spPr>
      </p:cxnSp>
      <p:sp>
        <p:nvSpPr>
          <p:cNvPr id="140" name="Google Shape;140;p19"/>
          <p:cNvSpPr txBox="1"/>
          <p:nvPr/>
        </p:nvSpPr>
        <p:spPr>
          <a:xfrm>
            <a:off x="5748130" y="6511373"/>
            <a:ext cx="1000539"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200" b="0" i="0">
                <a:solidFill>
                  <a:srgbClr val="888888"/>
                </a:solidFill>
                <a:latin typeface="Century Gothic" panose="020B0502020202020204" pitchFamily="34" charset="0"/>
                <a:ea typeface="Palatino Linotype"/>
                <a:cs typeface="Palatino Linotype"/>
                <a:sym typeface="Palatino Linotype"/>
              </a:rPr>
              <a:t>‹#›</a:t>
            </a:fld>
            <a:endParaRPr sz="1200" b="0" i="0" dirty="0">
              <a:solidFill>
                <a:srgbClr val="888888"/>
              </a:solidFill>
              <a:latin typeface="Century Gothic" panose="020B0502020202020204" pitchFamily="34" charset="0"/>
              <a:ea typeface="Palatino Linotype"/>
              <a:cs typeface="Palatino Linotype"/>
              <a:sym typeface="Palatino Linotype"/>
            </a:endParaRPr>
          </a:p>
        </p:txBody>
      </p:sp>
      <p:sp>
        <p:nvSpPr>
          <p:cNvPr id="141" name="Google Shape;141;p19"/>
          <p:cNvSpPr txBox="1"/>
          <p:nvPr/>
        </p:nvSpPr>
        <p:spPr>
          <a:xfrm>
            <a:off x="463825" y="6508750"/>
            <a:ext cx="4568687"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Sign Up for our weekly newsletter at www.financialpoise.com/subscribe/</a:t>
            </a:r>
            <a:endParaRPr sz="900" b="0" i="0" dirty="0">
              <a:solidFill>
                <a:srgbClr val="104378"/>
              </a:solidFill>
              <a:latin typeface="Century Gothic" panose="020B0502020202020204" pitchFamily="34" charset="0"/>
              <a:ea typeface="Palatino Linotype"/>
              <a:cs typeface="Palatino Linotype"/>
              <a:sym typeface="Palatino Linotype"/>
            </a:endParaRPr>
          </a:p>
        </p:txBody>
      </p:sp>
      <p:sp>
        <p:nvSpPr>
          <p:cNvPr id="142" name="Google Shape;142;p19"/>
          <p:cNvSpPr txBox="1"/>
          <p:nvPr/>
        </p:nvSpPr>
        <p:spPr>
          <a:xfrm>
            <a:off x="7053471" y="6508750"/>
            <a:ext cx="4979504"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Copyright © 202</a:t>
            </a:r>
            <a:r>
              <a:rPr lang="en-US" sz="900" dirty="0">
                <a:solidFill>
                  <a:srgbClr val="888888"/>
                </a:solidFill>
                <a:latin typeface="Century Gothic" panose="020B0502020202020204" pitchFamily="34" charset="0"/>
                <a:ea typeface="Palatino Linotype"/>
                <a:cs typeface="Palatino Linotype"/>
                <a:sym typeface="Palatino Linotype"/>
              </a:rPr>
              <a:t>5</a:t>
            </a:r>
            <a:r>
              <a:rPr lang="en-US" sz="900" b="0" i="0" dirty="0">
                <a:solidFill>
                  <a:srgbClr val="888888"/>
                </a:solidFill>
                <a:latin typeface="Century Gothic" panose="020B0502020202020204" pitchFamily="34" charset="0"/>
                <a:ea typeface="Palatino Linotype"/>
                <a:cs typeface="Palatino Linotype"/>
                <a:sym typeface="Palatino Linotype"/>
              </a:rPr>
              <a:t> • </a:t>
            </a:r>
            <a:r>
              <a:rPr lang="en-US" sz="900" b="0" i="0" dirty="0" err="1">
                <a:solidFill>
                  <a:srgbClr val="888888"/>
                </a:solidFill>
                <a:latin typeface="Century Gothic" panose="020B0502020202020204" pitchFamily="34" charset="0"/>
                <a:ea typeface="Palatino Linotype"/>
                <a:cs typeface="Palatino Linotype"/>
                <a:sym typeface="Palatino Linotype"/>
              </a:rPr>
              <a:t>DailyDAC</a:t>
            </a:r>
            <a:r>
              <a:rPr lang="en-US" sz="900" b="0" i="0" dirty="0">
                <a:solidFill>
                  <a:srgbClr val="888888"/>
                </a:solidFill>
                <a:latin typeface="Century Gothic" panose="020B0502020202020204" pitchFamily="34" charset="0"/>
                <a:ea typeface="Palatino Linotype"/>
                <a:cs typeface="Palatino Linotype"/>
                <a:sym typeface="Palatino Linotype"/>
              </a:rPr>
              <a:t>, LLC d/b/a Financial Poise™. All rights reserved.</a:t>
            </a:r>
            <a:endParaRPr sz="900" b="0" i="0" u="sng" dirty="0">
              <a:solidFill>
                <a:srgbClr val="888888"/>
              </a:solidFill>
              <a:latin typeface="Century Gothic" panose="020B0502020202020204" pitchFamily="34" charset="0"/>
              <a:ea typeface="Palatino Linotype"/>
              <a:cs typeface="Palatino Linotype"/>
              <a:sym typeface="Palatino Linotype"/>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FP-about-last">
  <p:cSld name="FP-about-last">
    <p:spTree>
      <p:nvGrpSpPr>
        <p:cNvPr id="1" name="Shape 143"/>
        <p:cNvGrpSpPr/>
        <p:nvPr/>
      </p:nvGrpSpPr>
      <p:grpSpPr>
        <a:xfrm>
          <a:off x="0" y="0"/>
          <a:ext cx="0" cy="0"/>
          <a:chOff x="0" y="0"/>
          <a:chExt cx="0" cy="0"/>
        </a:xfrm>
      </p:grpSpPr>
      <p:sp>
        <p:nvSpPr>
          <p:cNvPr id="144" name="Google Shape;144;p20"/>
          <p:cNvSpPr txBox="1"/>
          <p:nvPr/>
        </p:nvSpPr>
        <p:spPr>
          <a:xfrm>
            <a:off x="533399" y="604470"/>
            <a:ext cx="11125200"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2"/>
              </a:buClr>
              <a:buSzPts val="5500"/>
              <a:buFont typeface="Arial"/>
              <a:buNone/>
            </a:pPr>
            <a:r>
              <a:rPr lang="en-US" sz="4400" b="0" i="0" u="none" strike="noStrike" cap="none">
                <a:solidFill>
                  <a:schemeClr val="dk2"/>
                </a:solidFill>
                <a:latin typeface="Century Gothic"/>
                <a:ea typeface="Century Gothic"/>
                <a:cs typeface="Century Gothic"/>
                <a:sym typeface="Century Gothic"/>
              </a:rPr>
              <a:t>About Financial Poise</a:t>
            </a:r>
            <a:endParaRPr sz="3200" b="0" i="0" u="none">
              <a:solidFill>
                <a:schemeClr val="dk2"/>
              </a:solidFill>
              <a:latin typeface="Century Gothic"/>
              <a:ea typeface="Century Gothic"/>
              <a:cs typeface="Century Gothic"/>
              <a:sym typeface="Century Gothic"/>
            </a:endParaRPr>
          </a:p>
        </p:txBody>
      </p:sp>
      <p:pic>
        <p:nvPicPr>
          <p:cNvPr id="145" name="Google Shape;145;p20" descr="A black and blue sign with blue text&#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670189" y="1476731"/>
            <a:ext cx="3712220" cy="1255356"/>
          </a:xfrm>
          <a:prstGeom prst="rect">
            <a:avLst/>
          </a:prstGeom>
          <a:noFill/>
          <a:ln>
            <a:noFill/>
          </a:ln>
          <a:effectLst>
            <a:outerShdw blurRad="76200" dist="50800" dir="14400000" sy="23000" kx="1200000" algn="br" rotWithShape="0">
              <a:srgbClr val="000000">
                <a:alpha val="40000"/>
              </a:srgbClr>
            </a:outerShdw>
          </a:effectLst>
        </p:spPr>
      </p:pic>
      <p:sp>
        <p:nvSpPr>
          <p:cNvPr id="146" name="Google Shape;146;p20"/>
          <p:cNvSpPr txBox="1"/>
          <p:nvPr/>
        </p:nvSpPr>
        <p:spPr>
          <a:xfrm>
            <a:off x="533399" y="5209324"/>
            <a:ext cx="5176534" cy="801138"/>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dk1"/>
              </a:buClr>
              <a:buSzPts val="1800"/>
              <a:buFont typeface="Palatino Linotype"/>
              <a:buNone/>
            </a:pPr>
            <a:r>
              <a:rPr lang="en-US" sz="1800" b="0" i="0" dirty="0">
                <a:solidFill>
                  <a:schemeClr val="dk1"/>
                </a:solidFill>
                <a:latin typeface="Century Gothic" panose="020B0502020202020204" pitchFamily="34" charset="0"/>
                <a:ea typeface="Palatino Linotype"/>
                <a:cs typeface="Palatino Linotype"/>
                <a:sym typeface="Palatino Linotype"/>
              </a:rPr>
              <a:t>The primary mission of Financial Poise™ is to provide reliable plain English business, financial, &amp; legal education to individual investors, entrepreneurs, business owners, &amp; executives, &amp; to help trusted advisors do the same.</a:t>
            </a:r>
            <a:endParaRPr dirty="0"/>
          </a:p>
          <a:p>
            <a:pPr marL="0" marR="0" lvl="0" indent="0" algn="l" rtl="0">
              <a:spcBef>
                <a:spcPts val="0"/>
              </a:spcBef>
              <a:spcAft>
                <a:spcPts val="0"/>
              </a:spcAft>
              <a:buClr>
                <a:schemeClr val="lt2"/>
              </a:buClr>
              <a:buSzPts val="2000"/>
              <a:buFont typeface="Century Gothic"/>
              <a:buNone/>
            </a:pPr>
            <a:endParaRPr sz="2000" b="0" i="0" dirty="0">
              <a:solidFill>
                <a:schemeClr val="dk1"/>
              </a:solidFill>
              <a:latin typeface="Century Gothic" panose="020B0502020202020204" pitchFamily="34" charset="0"/>
              <a:ea typeface="Palatino Linotype"/>
              <a:cs typeface="Palatino Linotype"/>
              <a:sym typeface="Palatino Linotype"/>
            </a:endParaRPr>
          </a:p>
          <a:p>
            <a:pPr marL="0" marR="0" lvl="0" indent="0" algn="l" rtl="0">
              <a:spcBef>
                <a:spcPts val="0"/>
              </a:spcBef>
              <a:spcAft>
                <a:spcPts val="0"/>
              </a:spcAft>
              <a:buClr>
                <a:schemeClr val="dk1"/>
              </a:buClr>
              <a:buSzPts val="1400"/>
              <a:buFont typeface="Palatino Linotype"/>
              <a:buNone/>
            </a:pPr>
            <a:r>
              <a:rPr lang="en-US" sz="1400" b="0" i="0" dirty="0">
                <a:solidFill>
                  <a:schemeClr val="dk1"/>
                </a:solidFill>
                <a:latin typeface="Century Gothic" panose="020B0502020202020204" pitchFamily="34" charset="0"/>
                <a:ea typeface="Palatino Linotype"/>
                <a:cs typeface="Palatino Linotype"/>
                <a:sym typeface="Palatino Linotype"/>
              </a:rPr>
              <a:t> *Newsletter subscribers are occasionally offered free webinars. Subscribers never receive more than one email per week &amp; their information is never shared.</a:t>
            </a:r>
            <a:endParaRPr dirty="0"/>
          </a:p>
          <a:p>
            <a:pPr marL="0" marR="0" lvl="0" indent="0" algn="l" rtl="0">
              <a:spcBef>
                <a:spcPts val="0"/>
              </a:spcBef>
              <a:spcAft>
                <a:spcPts val="0"/>
              </a:spcAft>
              <a:buClr>
                <a:schemeClr val="lt2"/>
              </a:buClr>
              <a:buSzPts val="2000"/>
              <a:buFont typeface="Century Gothic"/>
              <a:buNone/>
            </a:pPr>
            <a:endParaRPr sz="2000" b="0" i="0" dirty="0">
              <a:solidFill>
                <a:schemeClr val="dk1"/>
              </a:solidFill>
              <a:latin typeface="Century Gothic" panose="020B0502020202020204" pitchFamily="34" charset="0"/>
              <a:ea typeface="Palatino Linotype"/>
              <a:cs typeface="Palatino Linotype"/>
              <a:sym typeface="Palatino Linotype"/>
            </a:endParaRPr>
          </a:p>
        </p:txBody>
      </p:sp>
      <p:sp>
        <p:nvSpPr>
          <p:cNvPr id="147" name="Google Shape;147;p20"/>
          <p:cNvSpPr txBox="1"/>
          <p:nvPr/>
        </p:nvSpPr>
        <p:spPr>
          <a:xfrm>
            <a:off x="6152144" y="5051823"/>
            <a:ext cx="5776159" cy="801138"/>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dk1"/>
              </a:buClr>
              <a:buSzPts val="1800"/>
              <a:buFont typeface="Palatino Linotype"/>
              <a:buNone/>
            </a:pPr>
            <a:r>
              <a:rPr lang="en-US" sz="1800" b="0" i="0" dirty="0">
                <a:solidFill>
                  <a:schemeClr val="dk1"/>
                </a:solidFill>
                <a:latin typeface="Century Gothic" panose="020B0502020202020204" pitchFamily="34" charset="0"/>
                <a:ea typeface="Palatino Linotype"/>
                <a:cs typeface="Palatino Linotype"/>
                <a:sym typeface="Palatino Linotype"/>
              </a:rPr>
              <a:t>Sign up for our free weekly e-newsletter </a:t>
            </a:r>
            <a:r>
              <a:rPr lang="en-US" sz="1800" b="0" i="0" u="sng" dirty="0">
                <a:solidFill>
                  <a:schemeClr val="accent4"/>
                </a:solidFill>
                <a:latin typeface="Century Gothic" panose="020B0502020202020204" pitchFamily="34" charset="0"/>
                <a:ea typeface="Palatino Linotype"/>
                <a:cs typeface="Palatino Linotype"/>
                <a:sym typeface="Palatino Linotype"/>
                <a:hlinkClick r:id="rId3">
                  <a:extLst>
                    <a:ext uri="{A12FA001-AC4F-418D-AE19-62706E023703}">
                      <ahyp:hlinkClr xmlns:ahyp="http://schemas.microsoft.com/office/drawing/2018/hyperlinkcolor" val="tx"/>
                    </a:ext>
                  </a:extLst>
                </a:hlinkClick>
              </a:rPr>
              <a:t>here</a:t>
            </a:r>
            <a:r>
              <a:rPr lang="en-US" sz="1800" b="0" i="0" dirty="0">
                <a:solidFill>
                  <a:schemeClr val="dk1"/>
                </a:solidFill>
                <a:latin typeface="Century Gothic" panose="020B0502020202020204" pitchFamily="34" charset="0"/>
                <a:ea typeface="Palatino Linotype"/>
                <a:cs typeface="Palatino Linotype"/>
                <a:sym typeface="Palatino Linotype"/>
              </a:rPr>
              <a:t>*. </a:t>
            </a:r>
            <a:endParaRPr dirty="0"/>
          </a:p>
          <a:p>
            <a:pPr marL="0" marR="0" lvl="0" indent="0" algn="l" rtl="0">
              <a:spcBef>
                <a:spcPts val="0"/>
              </a:spcBef>
              <a:spcAft>
                <a:spcPts val="0"/>
              </a:spcAft>
              <a:buClr>
                <a:schemeClr val="lt2"/>
              </a:buClr>
              <a:buSzPts val="1800"/>
              <a:buFont typeface="Century Gothic"/>
              <a:buNone/>
            </a:pPr>
            <a:endParaRPr sz="1800" b="0" i="0" dirty="0">
              <a:solidFill>
                <a:schemeClr val="dk1"/>
              </a:solidFill>
              <a:latin typeface="Century Gothic" panose="020B0502020202020204" pitchFamily="34" charset="0"/>
              <a:ea typeface="Palatino Linotype"/>
              <a:cs typeface="Palatino Linotype"/>
              <a:sym typeface="Palatino Linotype"/>
            </a:endParaRPr>
          </a:p>
          <a:p>
            <a:pPr marL="0" marR="0" lvl="0" indent="0" algn="l" rtl="0">
              <a:spcBef>
                <a:spcPts val="0"/>
              </a:spcBef>
              <a:spcAft>
                <a:spcPts val="0"/>
              </a:spcAft>
              <a:buClr>
                <a:schemeClr val="dk1"/>
              </a:buClr>
              <a:buSzPts val="1800"/>
              <a:buFont typeface="Palatino Linotype"/>
              <a:buNone/>
            </a:pPr>
            <a:r>
              <a:rPr lang="en-US" sz="1800" b="0" i="0" dirty="0">
                <a:solidFill>
                  <a:schemeClr val="dk1"/>
                </a:solidFill>
                <a:latin typeface="Century Gothic" panose="020B0502020202020204" pitchFamily="34" charset="0"/>
                <a:ea typeface="Palatino Linotype"/>
                <a:cs typeface="Palatino Linotype"/>
                <a:sym typeface="Palatino Linotype"/>
              </a:rPr>
              <a:t>Learn how to write or speak for Financial Poise </a:t>
            </a:r>
            <a:r>
              <a:rPr lang="en-US" sz="1800" b="0" i="0" u="sng" dirty="0">
                <a:solidFill>
                  <a:schemeClr val="accent4"/>
                </a:solidFill>
                <a:latin typeface="Century Gothic" panose="020B0502020202020204" pitchFamily="34" charset="0"/>
                <a:ea typeface="Palatino Linotype"/>
                <a:cs typeface="Palatino Linotype"/>
                <a:sym typeface="Palatino Linotype"/>
                <a:hlinkClick r:id="rId4">
                  <a:extLst>
                    <a:ext uri="{A12FA001-AC4F-418D-AE19-62706E023703}">
                      <ahyp:hlinkClr xmlns:ahyp="http://schemas.microsoft.com/office/drawing/2018/hyperlinkcolor" val="tx"/>
                    </a:ext>
                  </a:extLst>
                </a:hlinkClick>
              </a:rPr>
              <a:t>here</a:t>
            </a:r>
            <a:r>
              <a:rPr lang="en-US" sz="1800" b="0" i="0" dirty="0">
                <a:solidFill>
                  <a:schemeClr val="dk1"/>
                </a:solidFill>
                <a:latin typeface="Century Gothic" panose="020B0502020202020204" pitchFamily="34" charset="0"/>
                <a:ea typeface="Palatino Linotype"/>
                <a:cs typeface="Palatino Linotype"/>
                <a:sym typeface="Palatino Linotype"/>
              </a:rPr>
              <a:t>. The antithesis of “pay-to-play.” </a:t>
            </a:r>
            <a:endParaRPr dirty="0"/>
          </a:p>
          <a:p>
            <a:pPr marL="0" marR="0" lvl="0" indent="0" algn="l" rtl="0">
              <a:spcBef>
                <a:spcPts val="0"/>
              </a:spcBef>
              <a:spcAft>
                <a:spcPts val="0"/>
              </a:spcAft>
              <a:buClr>
                <a:schemeClr val="lt2"/>
              </a:buClr>
              <a:buSzPts val="1800"/>
              <a:buFont typeface="Century Gothic"/>
              <a:buNone/>
            </a:pPr>
            <a:endParaRPr sz="1800" b="0" i="0" dirty="0">
              <a:solidFill>
                <a:schemeClr val="dk1"/>
              </a:solidFill>
              <a:latin typeface="Century Gothic" panose="020B0502020202020204" pitchFamily="34" charset="0"/>
              <a:ea typeface="Palatino Linotype"/>
              <a:cs typeface="Palatino Linotype"/>
              <a:sym typeface="Palatino Linotype"/>
            </a:endParaRPr>
          </a:p>
          <a:p>
            <a:pPr marL="0" marR="0" lvl="0" indent="0" algn="l" rtl="0">
              <a:spcBef>
                <a:spcPts val="0"/>
              </a:spcBef>
              <a:spcAft>
                <a:spcPts val="0"/>
              </a:spcAft>
              <a:buClr>
                <a:schemeClr val="dk1"/>
              </a:buClr>
              <a:buSzPts val="1800"/>
              <a:buFont typeface="Palatino Linotype"/>
              <a:buNone/>
            </a:pPr>
            <a:r>
              <a:rPr lang="en-US" sz="1800" b="0" i="0" dirty="0">
                <a:solidFill>
                  <a:schemeClr val="dk1"/>
                </a:solidFill>
                <a:latin typeface="Century Gothic" panose="020B0502020202020204" pitchFamily="34" charset="0"/>
                <a:ea typeface="Palatino Linotype"/>
                <a:cs typeface="Palatino Linotype"/>
                <a:sym typeface="Palatino Linotype"/>
              </a:rPr>
              <a:t>Check out our other webinars</a:t>
            </a:r>
            <a:r>
              <a:rPr lang="en-US" sz="1800" b="0" i="0" dirty="0">
                <a:solidFill>
                  <a:srgbClr val="104278"/>
                </a:solidFill>
                <a:latin typeface="Century Gothic" panose="020B0502020202020204" pitchFamily="34" charset="0"/>
                <a:ea typeface="Palatino Linotype"/>
                <a:cs typeface="Palatino Linotype"/>
                <a:sym typeface="Palatino Linotype"/>
              </a:rPr>
              <a:t> </a:t>
            </a:r>
            <a:r>
              <a:rPr lang="en-US" sz="1800" b="0" i="0" u="sng" dirty="0">
                <a:solidFill>
                  <a:schemeClr val="accent4"/>
                </a:solidFill>
                <a:latin typeface="Century Gothic" panose="020B0502020202020204" pitchFamily="34" charset="0"/>
                <a:ea typeface="Palatino Linotype"/>
                <a:cs typeface="Palatino Linotype"/>
                <a:sym typeface="Palatino Linotype"/>
                <a:hlinkClick r:id="rId5">
                  <a:extLst>
                    <a:ext uri="{A12FA001-AC4F-418D-AE19-62706E023703}">
                      <ahyp:hlinkClr xmlns:ahyp="http://schemas.microsoft.com/office/drawing/2018/hyperlinkcolor" val="tx"/>
                    </a:ext>
                  </a:extLst>
                </a:hlinkClick>
              </a:rPr>
              <a:t>here</a:t>
            </a:r>
            <a:r>
              <a:rPr lang="en-US" sz="1800" b="0" i="0" dirty="0">
                <a:solidFill>
                  <a:schemeClr val="accent4"/>
                </a:solidFill>
                <a:latin typeface="Century Gothic" panose="020B0502020202020204" pitchFamily="34" charset="0"/>
                <a:ea typeface="Palatino Linotype"/>
                <a:cs typeface="Palatino Linotype"/>
                <a:sym typeface="Palatino Linotype"/>
              </a:rPr>
              <a:t>.</a:t>
            </a:r>
            <a:endParaRPr dirty="0"/>
          </a:p>
          <a:p>
            <a:pPr marL="0" marR="0" lvl="0" indent="0" algn="l" rtl="0">
              <a:spcBef>
                <a:spcPts val="0"/>
              </a:spcBef>
              <a:spcAft>
                <a:spcPts val="0"/>
              </a:spcAft>
              <a:buClr>
                <a:schemeClr val="lt2"/>
              </a:buClr>
              <a:buSzPts val="1800"/>
              <a:buFont typeface="Century Gothic"/>
              <a:buNone/>
            </a:pPr>
            <a:endParaRPr sz="1800" b="0" i="0" dirty="0">
              <a:solidFill>
                <a:schemeClr val="dk1"/>
              </a:solidFill>
              <a:latin typeface="Century Gothic" panose="020B0502020202020204" pitchFamily="34" charset="0"/>
              <a:ea typeface="Palatino Linotype"/>
              <a:cs typeface="Palatino Linotype"/>
              <a:sym typeface="Palatino Linotype"/>
            </a:endParaRPr>
          </a:p>
          <a:p>
            <a:pPr marL="0" marR="0" lvl="0" indent="0" algn="l" rtl="0">
              <a:spcBef>
                <a:spcPts val="0"/>
              </a:spcBef>
              <a:spcAft>
                <a:spcPts val="0"/>
              </a:spcAft>
              <a:buClr>
                <a:schemeClr val="dk1"/>
              </a:buClr>
              <a:buSzPts val="1800"/>
              <a:buFont typeface="Palatino Linotype"/>
              <a:buNone/>
            </a:pPr>
            <a:r>
              <a:rPr lang="en-US" sz="1800" b="0" i="0" dirty="0">
                <a:solidFill>
                  <a:schemeClr val="dk1"/>
                </a:solidFill>
                <a:latin typeface="Century Gothic" panose="020B0502020202020204" pitchFamily="34" charset="0"/>
                <a:ea typeface="Palatino Linotype"/>
                <a:cs typeface="Palatino Linotype"/>
                <a:sym typeface="Palatino Linotype"/>
              </a:rPr>
              <a:t>Send any other inquiry to </a:t>
            </a:r>
            <a:r>
              <a:rPr lang="en-US" sz="1800" b="0" i="0" u="sng" dirty="0">
                <a:solidFill>
                  <a:schemeClr val="accent4"/>
                </a:solidFill>
                <a:latin typeface="Century Gothic" panose="020B0502020202020204" pitchFamily="34" charset="0"/>
                <a:ea typeface="Palatino Linotype"/>
                <a:cs typeface="Palatino Linotype"/>
                <a:sym typeface="Palatino Linotype"/>
                <a:hlinkClick r:id="rId6">
                  <a:extLst>
                    <a:ext uri="{A12FA001-AC4F-418D-AE19-62706E023703}">
                      <ahyp:hlinkClr xmlns:ahyp="http://schemas.microsoft.com/office/drawing/2018/hyperlinkcolor" val="tx"/>
                    </a:ext>
                  </a:extLst>
                </a:hlinkClick>
              </a:rPr>
              <a:t>info@financialpoise.com  </a:t>
            </a:r>
            <a:endParaRPr sz="1800" b="0" i="0" dirty="0">
              <a:solidFill>
                <a:schemeClr val="accent4"/>
              </a:solidFill>
              <a:latin typeface="Century Gothic" panose="020B0502020202020204" pitchFamily="34" charset="0"/>
              <a:ea typeface="Palatino Linotype"/>
              <a:cs typeface="Palatino Linotype"/>
              <a:sym typeface="Palatino Linotype"/>
            </a:endParaRPr>
          </a:p>
          <a:p>
            <a:pPr marL="0" marR="0" lvl="0" indent="0" algn="l" rtl="0">
              <a:spcBef>
                <a:spcPts val="0"/>
              </a:spcBef>
              <a:spcAft>
                <a:spcPts val="0"/>
              </a:spcAft>
              <a:buClr>
                <a:schemeClr val="lt2"/>
              </a:buClr>
              <a:buSzPts val="1800"/>
              <a:buFont typeface="Century Gothic"/>
              <a:buNone/>
            </a:pPr>
            <a:endParaRPr sz="1800" b="0" i="0" dirty="0">
              <a:solidFill>
                <a:schemeClr val="dk1"/>
              </a:solidFill>
              <a:latin typeface="Century Gothic" panose="020B0502020202020204" pitchFamily="34" charset="0"/>
              <a:ea typeface="Palatino Linotype"/>
              <a:cs typeface="Palatino Linotype"/>
              <a:sym typeface="Palatino Linotype"/>
            </a:endParaRPr>
          </a:p>
        </p:txBody>
      </p:sp>
      <p:cxnSp>
        <p:nvCxnSpPr>
          <p:cNvPr id="148" name="Google Shape;148;p20"/>
          <p:cNvCxnSpPr/>
          <p:nvPr/>
        </p:nvCxnSpPr>
        <p:spPr>
          <a:xfrm>
            <a:off x="5932850" y="3208475"/>
            <a:ext cx="13500" cy="2420400"/>
          </a:xfrm>
          <a:prstGeom prst="straightConnector1">
            <a:avLst/>
          </a:prstGeom>
          <a:noFill/>
          <a:ln w="25400" cap="flat" cmpd="sng">
            <a:solidFill>
              <a:srgbClr val="104378"/>
            </a:solidFill>
            <a:prstDash val="solid"/>
            <a:miter lim="800000"/>
            <a:headEnd type="none" w="sm" len="sm"/>
            <a:tailEnd type="none" w="sm" len="sm"/>
          </a:ln>
        </p:spPr>
      </p:cxnSp>
      <p:sp>
        <p:nvSpPr>
          <p:cNvPr id="149" name="Google Shape;149;p20"/>
          <p:cNvSpPr txBox="1"/>
          <p:nvPr/>
        </p:nvSpPr>
        <p:spPr>
          <a:xfrm>
            <a:off x="5748130" y="6511373"/>
            <a:ext cx="1000539"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200" b="0" i="0">
                <a:solidFill>
                  <a:srgbClr val="888888"/>
                </a:solidFill>
                <a:latin typeface="Century Gothic" panose="020B0502020202020204" pitchFamily="34" charset="0"/>
                <a:ea typeface="Palatino Linotype"/>
                <a:cs typeface="Palatino Linotype"/>
                <a:sym typeface="Palatino Linotype"/>
              </a:rPr>
              <a:t>‹#›</a:t>
            </a:fld>
            <a:endParaRPr sz="1200" b="0" i="0" dirty="0">
              <a:solidFill>
                <a:srgbClr val="888888"/>
              </a:solidFill>
              <a:latin typeface="Century Gothic" panose="020B0502020202020204" pitchFamily="34" charset="0"/>
              <a:ea typeface="Palatino Linotype"/>
              <a:cs typeface="Palatino Linotype"/>
              <a:sym typeface="Palatino Linotype"/>
            </a:endParaRPr>
          </a:p>
        </p:txBody>
      </p:sp>
      <p:sp>
        <p:nvSpPr>
          <p:cNvPr id="150" name="Google Shape;150;p20"/>
          <p:cNvSpPr txBox="1"/>
          <p:nvPr/>
        </p:nvSpPr>
        <p:spPr>
          <a:xfrm>
            <a:off x="463825" y="6508750"/>
            <a:ext cx="4568687"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Sign Up for our weekly newsletter at www.financialpoise.com/subscribe/</a:t>
            </a:r>
            <a:endParaRPr sz="900" b="0" i="0" dirty="0">
              <a:solidFill>
                <a:srgbClr val="104378"/>
              </a:solidFill>
              <a:latin typeface="Century Gothic" panose="020B0502020202020204" pitchFamily="34" charset="0"/>
              <a:ea typeface="Palatino Linotype"/>
              <a:cs typeface="Palatino Linotype"/>
              <a:sym typeface="Palatino Linotype"/>
            </a:endParaRPr>
          </a:p>
        </p:txBody>
      </p:sp>
      <p:sp>
        <p:nvSpPr>
          <p:cNvPr id="151" name="Google Shape;151;p20"/>
          <p:cNvSpPr txBox="1"/>
          <p:nvPr/>
        </p:nvSpPr>
        <p:spPr>
          <a:xfrm>
            <a:off x="7053471" y="6508750"/>
            <a:ext cx="4979504"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Copyright © 202</a:t>
            </a:r>
            <a:r>
              <a:rPr lang="en-US" sz="900" dirty="0">
                <a:solidFill>
                  <a:srgbClr val="888888"/>
                </a:solidFill>
                <a:latin typeface="Century Gothic" panose="020B0502020202020204" pitchFamily="34" charset="0"/>
                <a:ea typeface="Palatino Linotype"/>
                <a:cs typeface="Palatino Linotype"/>
                <a:sym typeface="Palatino Linotype"/>
              </a:rPr>
              <a:t>5</a:t>
            </a:r>
            <a:r>
              <a:rPr lang="en-US" sz="900" b="0" i="0" dirty="0">
                <a:solidFill>
                  <a:srgbClr val="888888"/>
                </a:solidFill>
                <a:latin typeface="Century Gothic" panose="020B0502020202020204" pitchFamily="34" charset="0"/>
                <a:ea typeface="Palatino Linotype"/>
                <a:cs typeface="Palatino Linotype"/>
                <a:sym typeface="Palatino Linotype"/>
              </a:rPr>
              <a:t> • </a:t>
            </a:r>
            <a:r>
              <a:rPr lang="en-US" sz="900" b="0" i="0" dirty="0" err="1">
                <a:solidFill>
                  <a:srgbClr val="888888"/>
                </a:solidFill>
                <a:latin typeface="Century Gothic" panose="020B0502020202020204" pitchFamily="34" charset="0"/>
                <a:ea typeface="Palatino Linotype"/>
                <a:cs typeface="Palatino Linotype"/>
                <a:sym typeface="Palatino Linotype"/>
              </a:rPr>
              <a:t>DailyDAC</a:t>
            </a:r>
            <a:r>
              <a:rPr lang="en-US" sz="900" b="0" i="0" dirty="0">
                <a:solidFill>
                  <a:srgbClr val="888888"/>
                </a:solidFill>
                <a:latin typeface="Century Gothic" panose="020B0502020202020204" pitchFamily="34" charset="0"/>
                <a:ea typeface="Palatino Linotype"/>
                <a:cs typeface="Palatino Linotype"/>
                <a:sym typeface="Palatino Linotype"/>
              </a:rPr>
              <a:t>, LLC d/b/a Financial Poise™. All rights reserved.</a:t>
            </a:r>
            <a:endParaRPr sz="900" b="0" i="0" u="sng" dirty="0">
              <a:solidFill>
                <a:srgbClr val="888888"/>
              </a:solidFill>
              <a:latin typeface="Century Gothic" panose="020B0502020202020204" pitchFamily="34" charset="0"/>
              <a:ea typeface="Palatino Linotype"/>
              <a:cs typeface="Palatino Linotype"/>
              <a:sym typeface="Palatino Linotype"/>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fp-second-slide" type="blank">
  <p:cSld name="BLANK">
    <p:spTree>
      <p:nvGrpSpPr>
        <p:cNvPr id="1" name="Shape 23"/>
        <p:cNvGrpSpPr/>
        <p:nvPr/>
      </p:nvGrpSpPr>
      <p:grpSpPr>
        <a:xfrm>
          <a:off x="0" y="0"/>
          <a:ext cx="0" cy="0"/>
          <a:chOff x="0" y="0"/>
          <a:chExt cx="0" cy="0"/>
        </a:xfrm>
      </p:grpSpPr>
      <p:sp>
        <p:nvSpPr>
          <p:cNvPr id="24" name="Google Shape;24;p3"/>
          <p:cNvSpPr/>
          <p:nvPr/>
        </p:nvSpPr>
        <p:spPr>
          <a:xfrm rot="1947213">
            <a:off x="-661879" y="-876109"/>
            <a:ext cx="1868303" cy="4126015"/>
          </a:xfrm>
          <a:custGeom>
            <a:avLst/>
            <a:gdLst/>
            <a:ahLst/>
            <a:cxnLst/>
            <a:rect l="l" t="t" r="r" b="b"/>
            <a:pathLst>
              <a:path w="1868303" h="4126015" extrusionOk="0">
                <a:moveTo>
                  <a:pt x="0" y="1188113"/>
                </a:moveTo>
                <a:lnTo>
                  <a:pt x="1868303" y="0"/>
                </a:lnTo>
                <a:lnTo>
                  <a:pt x="1868303" y="4126015"/>
                </a:ln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entury Gothic" panose="020B0502020202020204" pitchFamily="34" charset="0"/>
              <a:ea typeface="Palatino Linotype"/>
              <a:cs typeface="Palatino Linotype"/>
              <a:sym typeface="Palatino Linotype"/>
            </a:endParaRPr>
          </a:p>
        </p:txBody>
      </p:sp>
      <p:sp>
        <p:nvSpPr>
          <p:cNvPr id="25" name="Google Shape;25;p3"/>
          <p:cNvSpPr/>
          <p:nvPr/>
        </p:nvSpPr>
        <p:spPr>
          <a:xfrm>
            <a:off x="11379199" y="5791200"/>
            <a:ext cx="864873" cy="1066800"/>
          </a:xfrm>
          <a:prstGeom prst="triangle">
            <a:avLst>
              <a:gd name="adj" fmla="val 10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entury Gothic" panose="020B0502020202020204" pitchFamily="34" charset="0"/>
              <a:ea typeface="Palatino Linotype"/>
              <a:cs typeface="Palatino Linotype"/>
              <a:sym typeface="Palatino Linotype"/>
            </a:endParaRPr>
          </a:p>
        </p:txBody>
      </p:sp>
      <p:pic>
        <p:nvPicPr>
          <p:cNvPr id="26" name="Google Shape;26;p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2993960" y="732984"/>
            <a:ext cx="6204075" cy="1877598"/>
          </a:xfrm>
          <a:prstGeom prst="rect">
            <a:avLst/>
          </a:prstGeom>
          <a:noFill/>
          <a:ln>
            <a:noFill/>
          </a:ln>
        </p:spPr>
      </p:pic>
      <p:sp>
        <p:nvSpPr>
          <p:cNvPr id="27" name="Google Shape;27;p3"/>
          <p:cNvSpPr txBox="1"/>
          <p:nvPr/>
        </p:nvSpPr>
        <p:spPr>
          <a:xfrm>
            <a:off x="686061" y="3066383"/>
            <a:ext cx="10819871" cy="28315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5000"/>
              <a:buFont typeface="Arial"/>
              <a:buNone/>
            </a:pPr>
            <a:r>
              <a:rPr lang="en-US" sz="4000" b="0" i="0" u="none" strike="noStrike" cap="none" dirty="0">
                <a:solidFill>
                  <a:schemeClr val="dk1"/>
                </a:solidFill>
                <a:latin typeface="Century Gothic"/>
                <a:ea typeface="Century Gothic"/>
                <a:cs typeface="Century Gothic"/>
                <a:sym typeface="Century Gothic"/>
              </a:rPr>
              <a:t>Practical &amp; Entertaining Education for:</a:t>
            </a:r>
            <a:endParaRPr dirty="0"/>
          </a:p>
          <a:p>
            <a:pPr marL="0" marR="0" lvl="0" indent="0" algn="ctr" rtl="0">
              <a:spcBef>
                <a:spcPts val="0"/>
              </a:spcBef>
              <a:spcAft>
                <a:spcPts val="0"/>
              </a:spcAft>
              <a:buClr>
                <a:schemeClr val="dk1"/>
              </a:buClr>
              <a:buSzPts val="5000"/>
              <a:buFont typeface="Arial"/>
              <a:buNone/>
            </a:pPr>
            <a:r>
              <a:rPr lang="en-US" sz="4000" b="0" i="0" u="none" strike="noStrike" cap="none" dirty="0">
                <a:solidFill>
                  <a:schemeClr val="dk1"/>
                </a:solidFill>
                <a:latin typeface="Century Gothic"/>
                <a:ea typeface="Century Gothic"/>
                <a:cs typeface="Century Gothic"/>
                <a:sym typeface="Century Gothic"/>
              </a:rPr>
              <a:t>• Attorneys • Accountants </a:t>
            </a:r>
            <a:endParaRPr dirty="0"/>
          </a:p>
          <a:p>
            <a:pPr marL="0" marR="0" lvl="0" indent="0" algn="ctr" rtl="0">
              <a:spcBef>
                <a:spcPts val="0"/>
              </a:spcBef>
              <a:spcAft>
                <a:spcPts val="0"/>
              </a:spcAft>
              <a:buClr>
                <a:schemeClr val="dk1"/>
              </a:buClr>
              <a:buSzPts val="5000"/>
              <a:buFont typeface="Arial"/>
              <a:buNone/>
            </a:pPr>
            <a:r>
              <a:rPr lang="en-US" sz="4000" b="0" i="0" u="none" strike="noStrike" cap="none" dirty="0">
                <a:solidFill>
                  <a:schemeClr val="dk1"/>
                </a:solidFill>
                <a:latin typeface="Century Gothic"/>
                <a:ea typeface="Century Gothic"/>
                <a:cs typeface="Century Gothic"/>
                <a:sym typeface="Century Gothic"/>
              </a:rPr>
              <a:t>• Business Owners </a:t>
            </a:r>
            <a:endParaRPr dirty="0"/>
          </a:p>
          <a:p>
            <a:pPr marL="0" marR="0" lvl="0" indent="0" algn="ctr" rtl="0">
              <a:spcBef>
                <a:spcPts val="0"/>
              </a:spcBef>
              <a:spcAft>
                <a:spcPts val="0"/>
              </a:spcAft>
              <a:buClr>
                <a:schemeClr val="dk1"/>
              </a:buClr>
              <a:buSzPts val="5000"/>
              <a:buFont typeface="Arial"/>
              <a:buNone/>
            </a:pPr>
            <a:r>
              <a:rPr lang="en-US" sz="4000" b="0" i="0" u="none" strike="noStrike" cap="none" dirty="0">
                <a:solidFill>
                  <a:schemeClr val="dk1"/>
                </a:solidFill>
                <a:latin typeface="Century Gothic"/>
                <a:ea typeface="Century Gothic"/>
                <a:cs typeface="Century Gothic"/>
                <a:sym typeface="Century Gothic"/>
              </a:rPr>
              <a:t>• Executives • Investors</a:t>
            </a:r>
            <a:endParaRPr dirty="0"/>
          </a:p>
          <a:p>
            <a:pPr marL="0" marR="0" lvl="0" indent="0" algn="l" rtl="0">
              <a:spcBef>
                <a:spcPts val="0"/>
              </a:spcBef>
              <a:spcAft>
                <a:spcPts val="0"/>
              </a:spcAft>
              <a:buNone/>
            </a:pPr>
            <a:endParaRPr sz="1800" b="0" i="0" dirty="0">
              <a:solidFill>
                <a:schemeClr val="dk1"/>
              </a:solidFill>
              <a:latin typeface="Century Gothic" panose="020B0502020202020204" pitchFamily="34" charset="0"/>
              <a:ea typeface="Palatino Linotype"/>
              <a:cs typeface="Palatino Linotype"/>
              <a:sym typeface="Palatino Linotype"/>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hank you to Co -producer">
  <p:cSld name="Thank you to Co -producer">
    <p:spTree>
      <p:nvGrpSpPr>
        <p:cNvPr id="1" name="Shape 152"/>
        <p:cNvGrpSpPr/>
        <p:nvPr/>
      </p:nvGrpSpPr>
      <p:grpSpPr>
        <a:xfrm>
          <a:off x="0" y="0"/>
          <a:ext cx="0" cy="0"/>
          <a:chOff x="0" y="0"/>
          <a:chExt cx="0" cy="0"/>
        </a:xfrm>
      </p:grpSpPr>
      <p:sp>
        <p:nvSpPr>
          <p:cNvPr id="153" name="Google Shape;153;p21"/>
          <p:cNvSpPr>
            <a:spLocks noGrp="1"/>
          </p:cNvSpPr>
          <p:nvPr>
            <p:ph type="pic" idx="2"/>
          </p:nvPr>
        </p:nvSpPr>
        <p:spPr>
          <a:xfrm>
            <a:off x="6165575" y="1074147"/>
            <a:ext cx="4644886" cy="2057400"/>
          </a:xfrm>
          <a:prstGeom prst="rect">
            <a:avLst/>
          </a:prstGeom>
          <a:noFill/>
          <a:ln>
            <a:noFill/>
          </a:ln>
        </p:spPr>
      </p:sp>
      <p:sp>
        <p:nvSpPr>
          <p:cNvPr id="154" name="Google Shape;154;p21"/>
          <p:cNvSpPr txBox="1"/>
          <p:nvPr/>
        </p:nvSpPr>
        <p:spPr>
          <a:xfrm>
            <a:off x="637726" y="443213"/>
            <a:ext cx="11020874" cy="63093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2"/>
              </a:buClr>
              <a:buSzPts val="3600"/>
              <a:buFont typeface="Century Gothic"/>
              <a:buNone/>
            </a:pPr>
            <a:r>
              <a:rPr lang="en-US" sz="3600" b="0" i="0" u="none" cap="none">
                <a:solidFill>
                  <a:srgbClr val="024751"/>
                </a:solidFill>
                <a:latin typeface="Century Gothic"/>
                <a:ea typeface="Century Gothic"/>
                <a:cs typeface="Century Gothic"/>
                <a:sym typeface="Century Gothic"/>
              </a:rPr>
              <a:t>Thank You To Our Co-Producer…</a:t>
            </a:r>
            <a:endParaRPr>
              <a:solidFill>
                <a:srgbClr val="024751"/>
              </a:solidFill>
            </a:endParaRPr>
          </a:p>
        </p:txBody>
      </p:sp>
      <p:sp>
        <p:nvSpPr>
          <p:cNvPr id="155" name="Google Shape;155;p21"/>
          <p:cNvSpPr txBox="1">
            <a:spLocks noGrp="1"/>
          </p:cNvSpPr>
          <p:nvPr>
            <p:ph type="body" idx="1"/>
          </p:nvPr>
        </p:nvSpPr>
        <p:spPr>
          <a:xfrm>
            <a:off x="904461" y="3171824"/>
            <a:ext cx="9906000" cy="3151187"/>
          </a:xfrm>
          <a:prstGeom prst="rect">
            <a:avLst/>
          </a:prstGeom>
          <a:noFill/>
          <a:ln>
            <a:noFill/>
          </a:ln>
        </p:spPr>
        <p:txBody>
          <a:bodyPr spcFirstLastPara="1" wrap="square" lIns="91425" tIns="45700" rIns="91425" bIns="45700" anchor="t" anchorCtr="0">
            <a:normAutofit/>
          </a:bodyPr>
          <a:lstStyle>
            <a:lvl1pPr marL="457200" lvl="0" indent="-419100" algn="l">
              <a:lnSpc>
                <a:spcPct val="90000"/>
              </a:lnSpc>
              <a:spcBef>
                <a:spcPts val="1000"/>
              </a:spcBef>
              <a:spcAft>
                <a:spcPts val="0"/>
              </a:spcAft>
              <a:buClr>
                <a:schemeClr val="dk1"/>
              </a:buClr>
              <a:buSzPts val="3000"/>
              <a:buFont typeface="Palatino Linotype"/>
              <a:buChar char="•"/>
              <a:defRPr sz="2000" b="0" i="0">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914400" lvl="1" indent="-355600" algn="l">
              <a:lnSpc>
                <a:spcPct val="90000"/>
              </a:lnSpc>
              <a:spcBef>
                <a:spcPts val="1000"/>
              </a:spcBef>
              <a:spcAft>
                <a:spcPts val="0"/>
              </a:spcAft>
              <a:buClr>
                <a:schemeClr val="dk1"/>
              </a:buClr>
              <a:buSzPts val="2000"/>
              <a:buFont typeface="Palatino Linotype"/>
              <a:buChar char="➢"/>
              <a:defRPr sz="1800" b="0" i="0">
                <a:latin typeface="Palatino Linotype"/>
                <a:ea typeface="Palatino Linotype"/>
                <a:cs typeface="Palatino Linotype"/>
                <a:sym typeface="Palatino Linotype"/>
              </a:defRPr>
            </a:lvl2pPr>
            <a:lvl3pPr marL="1371600" lvl="2" indent="-331469" algn="l">
              <a:lnSpc>
                <a:spcPct val="90000"/>
              </a:lnSpc>
              <a:spcBef>
                <a:spcPts val="1000"/>
              </a:spcBef>
              <a:spcAft>
                <a:spcPts val="0"/>
              </a:spcAft>
              <a:buClr>
                <a:schemeClr val="dk1"/>
              </a:buClr>
              <a:buSzPts val="1620"/>
              <a:buFont typeface="Noto Sans Symbols"/>
              <a:buChar char="✔"/>
              <a:defRPr sz="1800" b="0" i="0">
                <a:latin typeface="Palatino Linotype"/>
                <a:ea typeface="Palatino Linotype"/>
                <a:cs typeface="Palatino Linotype"/>
                <a:sym typeface="Palatino Linotype"/>
              </a:defRPr>
            </a:lvl3pPr>
            <a:lvl4pPr marL="1828800" lvl="3" indent="-314325" algn="l">
              <a:lnSpc>
                <a:spcPct val="90000"/>
              </a:lnSpc>
              <a:spcBef>
                <a:spcPts val="1000"/>
              </a:spcBef>
              <a:spcAft>
                <a:spcPts val="0"/>
              </a:spcAft>
              <a:buClr>
                <a:schemeClr val="dk1"/>
              </a:buClr>
              <a:buSzPts val="1350"/>
              <a:buFont typeface="Courier New"/>
              <a:buChar char="o"/>
              <a:defRPr sz="1800" b="0" i="0">
                <a:latin typeface="Palatino Linotype"/>
                <a:ea typeface="Palatino Linotype"/>
                <a:cs typeface="Palatino Linotype"/>
                <a:sym typeface="Palatino Linotype"/>
              </a:defRPr>
            </a:lvl4pPr>
            <a:lvl5pPr marL="2286000" lvl="4" indent="-304800" algn="l">
              <a:lnSpc>
                <a:spcPct val="90000"/>
              </a:lnSpc>
              <a:spcBef>
                <a:spcPts val="1000"/>
              </a:spcBef>
              <a:spcAft>
                <a:spcPts val="0"/>
              </a:spcAft>
              <a:buClr>
                <a:schemeClr val="dk1"/>
              </a:buClr>
              <a:buSzPts val="1200"/>
              <a:buFont typeface="Noto Sans Symbols"/>
              <a:buChar char="▪"/>
              <a:defRPr sz="1600" b="0" i="0">
                <a:latin typeface="Palatino Linotype"/>
                <a:ea typeface="Palatino Linotype"/>
                <a:cs typeface="Palatino Linotype"/>
                <a:sym typeface="Palatino Linotype"/>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1000"/>
              </a:spcAft>
              <a:buClr>
                <a:schemeClr val="dk1"/>
              </a:buClr>
              <a:buSzPts val="1800"/>
              <a:buChar char="•"/>
              <a:defRPr/>
            </a:lvl9pPr>
          </a:lstStyle>
          <a:p>
            <a:endParaRPr dirty="0"/>
          </a:p>
        </p:txBody>
      </p:sp>
      <p:sp>
        <p:nvSpPr>
          <p:cNvPr id="156" name="Google Shape;156;p21"/>
          <p:cNvSpPr txBox="1">
            <a:spLocks noGrp="1"/>
          </p:cNvSpPr>
          <p:nvPr>
            <p:ph type="body" idx="3"/>
          </p:nvPr>
        </p:nvSpPr>
        <p:spPr>
          <a:xfrm>
            <a:off x="904452" y="1074147"/>
            <a:ext cx="4788000" cy="2057400"/>
          </a:xfrm>
          <a:prstGeom prst="rect">
            <a:avLst/>
          </a:prstGeom>
          <a:noFill/>
          <a:ln>
            <a:noFill/>
          </a:ln>
        </p:spPr>
        <p:txBody>
          <a:bodyPr spcFirstLastPara="1" wrap="square" lIns="91425" tIns="45700" rIns="91425" bIns="45700" anchor="t" anchorCtr="0">
            <a:normAutofit/>
          </a:bodyPr>
          <a:lstStyle>
            <a:lvl1pPr marL="457200" lvl="0" indent="-419100" algn="l">
              <a:lnSpc>
                <a:spcPct val="90000"/>
              </a:lnSpc>
              <a:spcBef>
                <a:spcPts val="1000"/>
              </a:spcBef>
              <a:spcAft>
                <a:spcPts val="0"/>
              </a:spcAft>
              <a:buClr>
                <a:schemeClr val="dk1"/>
              </a:buClr>
              <a:buSzPts val="3000"/>
              <a:buFont typeface="Palatino Linotype"/>
              <a:buChar char="●"/>
              <a:defRPr>
                <a:latin typeface="Century Gothic" panose="020B0502020202020204" pitchFamily="34" charset="0"/>
              </a:defRPr>
            </a:lvl1pPr>
            <a:lvl2pPr marL="914400" lvl="1" indent="-355600" algn="l">
              <a:lnSpc>
                <a:spcPct val="90000"/>
              </a:lnSpc>
              <a:spcBef>
                <a:spcPts val="1000"/>
              </a:spcBef>
              <a:spcAft>
                <a:spcPts val="0"/>
              </a:spcAft>
              <a:buClr>
                <a:schemeClr val="dk1"/>
              </a:buClr>
              <a:buSzPts val="2000"/>
              <a:buFont typeface="Palatino Linotype"/>
              <a:buChar char="➢"/>
              <a:defRPr/>
            </a:lvl2pPr>
            <a:lvl3pPr marL="1371600" lvl="2" indent="-331469" algn="l">
              <a:lnSpc>
                <a:spcPct val="90000"/>
              </a:lnSpc>
              <a:spcBef>
                <a:spcPts val="1000"/>
              </a:spcBef>
              <a:spcAft>
                <a:spcPts val="0"/>
              </a:spcAft>
              <a:buClr>
                <a:schemeClr val="dk1"/>
              </a:buClr>
              <a:buSzPts val="1620"/>
              <a:buChar char="✔"/>
              <a:defRPr/>
            </a:lvl3pPr>
            <a:lvl4pPr marL="1828800" lvl="3" indent="-314325" algn="l">
              <a:lnSpc>
                <a:spcPct val="90000"/>
              </a:lnSpc>
              <a:spcBef>
                <a:spcPts val="1000"/>
              </a:spcBef>
              <a:spcAft>
                <a:spcPts val="0"/>
              </a:spcAft>
              <a:buClr>
                <a:schemeClr val="dk1"/>
              </a:buClr>
              <a:buSzPts val="1350"/>
              <a:buChar char="o"/>
              <a:defRPr/>
            </a:lvl4pPr>
            <a:lvl5pPr marL="2286000" lvl="4" indent="-314325" algn="l">
              <a:lnSpc>
                <a:spcPct val="90000"/>
              </a:lnSpc>
              <a:spcBef>
                <a:spcPts val="1000"/>
              </a:spcBef>
              <a:spcAft>
                <a:spcPts val="0"/>
              </a:spcAft>
              <a:buClr>
                <a:schemeClr val="dk1"/>
              </a:buClr>
              <a:buSzPts val="135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1000"/>
              </a:spcAft>
              <a:buClr>
                <a:schemeClr val="dk1"/>
              </a:buClr>
              <a:buSzPts val="1800"/>
              <a:buChar char="•"/>
              <a:defRPr/>
            </a:lvl9pPr>
          </a:lstStyle>
          <a:p>
            <a:endParaRPr dirty="0"/>
          </a:p>
        </p:txBody>
      </p:sp>
      <p:sp>
        <p:nvSpPr>
          <p:cNvPr id="157" name="Google Shape;157;p21"/>
          <p:cNvSpPr txBox="1"/>
          <p:nvPr/>
        </p:nvSpPr>
        <p:spPr>
          <a:xfrm>
            <a:off x="5748130" y="6511373"/>
            <a:ext cx="1000539"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200" b="0" i="0">
                <a:solidFill>
                  <a:srgbClr val="888888"/>
                </a:solidFill>
                <a:latin typeface="Century Gothic" panose="020B0502020202020204" pitchFamily="34" charset="0"/>
                <a:ea typeface="Palatino Linotype"/>
                <a:cs typeface="Palatino Linotype"/>
                <a:sym typeface="Palatino Linotype"/>
              </a:rPr>
              <a:t>‹#›</a:t>
            </a:fld>
            <a:endParaRPr sz="1200" b="0" i="0" dirty="0">
              <a:solidFill>
                <a:srgbClr val="888888"/>
              </a:solidFill>
              <a:latin typeface="Century Gothic" panose="020B0502020202020204" pitchFamily="34" charset="0"/>
              <a:ea typeface="Palatino Linotype"/>
              <a:cs typeface="Palatino Linotype"/>
              <a:sym typeface="Palatino Linotype"/>
            </a:endParaRPr>
          </a:p>
        </p:txBody>
      </p:sp>
      <p:sp>
        <p:nvSpPr>
          <p:cNvPr id="158" name="Google Shape;158;p21"/>
          <p:cNvSpPr txBox="1"/>
          <p:nvPr/>
        </p:nvSpPr>
        <p:spPr>
          <a:xfrm>
            <a:off x="463825" y="6508750"/>
            <a:ext cx="4568687"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Sign Up for our weekly newsletter at www.financialpoise.com/subscribe/</a:t>
            </a:r>
            <a:endParaRPr sz="900" b="0" i="0" dirty="0">
              <a:solidFill>
                <a:srgbClr val="104378"/>
              </a:solidFill>
              <a:latin typeface="Century Gothic" panose="020B0502020202020204" pitchFamily="34" charset="0"/>
              <a:ea typeface="Palatino Linotype"/>
              <a:cs typeface="Palatino Linotype"/>
              <a:sym typeface="Palatino Linotype"/>
            </a:endParaRPr>
          </a:p>
        </p:txBody>
      </p:sp>
      <p:sp>
        <p:nvSpPr>
          <p:cNvPr id="159" name="Google Shape;159;p21"/>
          <p:cNvSpPr txBox="1"/>
          <p:nvPr/>
        </p:nvSpPr>
        <p:spPr>
          <a:xfrm>
            <a:off x="7053471" y="6508750"/>
            <a:ext cx="4979504"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Copyright © 202</a:t>
            </a:r>
            <a:r>
              <a:rPr lang="en-US" sz="900" dirty="0">
                <a:solidFill>
                  <a:srgbClr val="888888"/>
                </a:solidFill>
                <a:latin typeface="Century Gothic" panose="020B0502020202020204" pitchFamily="34" charset="0"/>
                <a:ea typeface="Palatino Linotype"/>
                <a:cs typeface="Palatino Linotype"/>
                <a:sym typeface="Palatino Linotype"/>
              </a:rPr>
              <a:t>5</a:t>
            </a:r>
            <a:r>
              <a:rPr lang="en-US" sz="900" b="0" i="0" dirty="0">
                <a:solidFill>
                  <a:srgbClr val="888888"/>
                </a:solidFill>
                <a:latin typeface="Century Gothic" panose="020B0502020202020204" pitchFamily="34" charset="0"/>
                <a:ea typeface="Palatino Linotype"/>
                <a:cs typeface="Palatino Linotype"/>
                <a:sym typeface="Palatino Linotype"/>
              </a:rPr>
              <a:t> • </a:t>
            </a:r>
            <a:r>
              <a:rPr lang="en-US" sz="900" b="0" i="0" dirty="0" err="1">
                <a:solidFill>
                  <a:srgbClr val="888888"/>
                </a:solidFill>
                <a:latin typeface="Century Gothic" panose="020B0502020202020204" pitchFamily="34" charset="0"/>
                <a:ea typeface="Palatino Linotype"/>
                <a:cs typeface="Palatino Linotype"/>
                <a:sym typeface="Palatino Linotype"/>
              </a:rPr>
              <a:t>DailyDAC</a:t>
            </a:r>
            <a:r>
              <a:rPr lang="en-US" sz="900" b="0" i="0" dirty="0">
                <a:solidFill>
                  <a:srgbClr val="888888"/>
                </a:solidFill>
                <a:latin typeface="Century Gothic" panose="020B0502020202020204" pitchFamily="34" charset="0"/>
                <a:ea typeface="Palatino Linotype"/>
                <a:cs typeface="Palatino Linotype"/>
                <a:sym typeface="Palatino Linotype"/>
              </a:rPr>
              <a:t>, LLC d/b/a Financial Poise™. All rights reserved.</a:t>
            </a:r>
            <a:endParaRPr sz="900" b="0" i="0" u="sng" dirty="0">
              <a:solidFill>
                <a:srgbClr val="888888"/>
              </a:solidFill>
              <a:latin typeface="Century Gothic" panose="020B0502020202020204" pitchFamily="34" charset="0"/>
              <a:ea typeface="Palatino Linotype"/>
              <a:cs typeface="Palatino Linotype"/>
              <a:sym typeface="Palatino Linotype"/>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Sponsor">
  <p:cSld name="Co-Sponsor">
    <p:spTree>
      <p:nvGrpSpPr>
        <p:cNvPr id="1" name="Shape 160"/>
        <p:cNvGrpSpPr/>
        <p:nvPr/>
      </p:nvGrpSpPr>
      <p:grpSpPr>
        <a:xfrm>
          <a:off x="0" y="0"/>
          <a:ext cx="0" cy="0"/>
          <a:chOff x="0" y="0"/>
          <a:chExt cx="0" cy="0"/>
        </a:xfrm>
      </p:grpSpPr>
      <p:sp>
        <p:nvSpPr>
          <p:cNvPr id="161" name="Google Shape;161;p22"/>
          <p:cNvSpPr>
            <a:spLocks noGrp="1"/>
          </p:cNvSpPr>
          <p:nvPr>
            <p:ph type="pic" idx="2"/>
          </p:nvPr>
        </p:nvSpPr>
        <p:spPr>
          <a:xfrm>
            <a:off x="6165575" y="1074147"/>
            <a:ext cx="4644886" cy="2057400"/>
          </a:xfrm>
          <a:prstGeom prst="rect">
            <a:avLst/>
          </a:prstGeom>
          <a:noFill/>
          <a:ln>
            <a:noFill/>
          </a:ln>
        </p:spPr>
      </p:sp>
      <p:sp>
        <p:nvSpPr>
          <p:cNvPr id="162" name="Google Shape;162;p22"/>
          <p:cNvSpPr txBox="1"/>
          <p:nvPr/>
        </p:nvSpPr>
        <p:spPr>
          <a:xfrm>
            <a:off x="637726" y="443213"/>
            <a:ext cx="11020874" cy="63093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2"/>
              </a:buClr>
              <a:buSzPts val="3600"/>
              <a:buFont typeface="Century Gothic"/>
              <a:buNone/>
            </a:pPr>
            <a:r>
              <a:rPr lang="en-US" sz="3600" b="0" i="0" u="none" cap="none">
                <a:solidFill>
                  <a:schemeClr val="accent1"/>
                </a:solidFill>
                <a:latin typeface="Century Gothic"/>
                <a:ea typeface="Century Gothic"/>
                <a:cs typeface="Century Gothic"/>
                <a:sym typeface="Century Gothic"/>
              </a:rPr>
              <a:t>Thank You To Our Sponsor…</a:t>
            </a:r>
            <a:endParaRPr>
              <a:solidFill>
                <a:schemeClr val="accent1"/>
              </a:solidFill>
            </a:endParaRPr>
          </a:p>
        </p:txBody>
      </p:sp>
      <p:sp>
        <p:nvSpPr>
          <p:cNvPr id="163" name="Google Shape;163;p22"/>
          <p:cNvSpPr txBox="1">
            <a:spLocks noGrp="1"/>
          </p:cNvSpPr>
          <p:nvPr>
            <p:ph type="body" idx="1"/>
          </p:nvPr>
        </p:nvSpPr>
        <p:spPr>
          <a:xfrm>
            <a:off x="940352" y="1074147"/>
            <a:ext cx="4787900" cy="2057400"/>
          </a:xfrm>
          <a:prstGeom prst="rect">
            <a:avLst/>
          </a:prstGeom>
          <a:noFill/>
          <a:ln>
            <a:noFill/>
          </a:ln>
        </p:spPr>
        <p:txBody>
          <a:bodyPr spcFirstLastPara="1" wrap="square" lIns="91425" tIns="45700" rIns="91425" bIns="45700" anchor="t" anchorCtr="0">
            <a:normAutofit/>
          </a:bodyPr>
          <a:lstStyle>
            <a:lvl1pPr marL="457200" lvl="0" indent="-419100" algn="l">
              <a:lnSpc>
                <a:spcPct val="90000"/>
              </a:lnSpc>
              <a:spcBef>
                <a:spcPts val="1000"/>
              </a:spcBef>
              <a:spcAft>
                <a:spcPts val="0"/>
              </a:spcAft>
              <a:buClr>
                <a:schemeClr val="dk1"/>
              </a:buClr>
              <a:buSzPts val="3000"/>
              <a:buFont typeface="Palatino Linotype"/>
              <a:buChar char="●"/>
              <a:defRPr>
                <a:latin typeface="Century Gothic" panose="020B0502020202020204" pitchFamily="34" charset="0"/>
              </a:defRPr>
            </a:lvl1pPr>
            <a:lvl2pPr marL="914400" lvl="1" indent="-355600" algn="l">
              <a:lnSpc>
                <a:spcPct val="90000"/>
              </a:lnSpc>
              <a:spcBef>
                <a:spcPts val="1000"/>
              </a:spcBef>
              <a:spcAft>
                <a:spcPts val="0"/>
              </a:spcAft>
              <a:buClr>
                <a:schemeClr val="dk1"/>
              </a:buClr>
              <a:buSzPts val="2000"/>
              <a:buFont typeface="Palatino Linotype"/>
              <a:buChar char="➢"/>
              <a:defRPr/>
            </a:lvl2pPr>
            <a:lvl3pPr marL="1371600" lvl="2" indent="-331469" algn="l">
              <a:lnSpc>
                <a:spcPct val="90000"/>
              </a:lnSpc>
              <a:spcBef>
                <a:spcPts val="1000"/>
              </a:spcBef>
              <a:spcAft>
                <a:spcPts val="0"/>
              </a:spcAft>
              <a:buClr>
                <a:schemeClr val="dk1"/>
              </a:buClr>
              <a:buSzPts val="1620"/>
              <a:buChar char="✔"/>
              <a:defRPr/>
            </a:lvl3pPr>
            <a:lvl4pPr marL="1828800" lvl="3" indent="-314325" algn="l">
              <a:lnSpc>
                <a:spcPct val="90000"/>
              </a:lnSpc>
              <a:spcBef>
                <a:spcPts val="1000"/>
              </a:spcBef>
              <a:spcAft>
                <a:spcPts val="0"/>
              </a:spcAft>
              <a:buClr>
                <a:schemeClr val="dk1"/>
              </a:buClr>
              <a:buSzPts val="1350"/>
              <a:buChar char="o"/>
              <a:defRPr/>
            </a:lvl4pPr>
            <a:lvl5pPr marL="2286000" lvl="4" indent="-314325" algn="l">
              <a:lnSpc>
                <a:spcPct val="90000"/>
              </a:lnSpc>
              <a:spcBef>
                <a:spcPts val="1000"/>
              </a:spcBef>
              <a:spcAft>
                <a:spcPts val="0"/>
              </a:spcAft>
              <a:buClr>
                <a:schemeClr val="dk1"/>
              </a:buClr>
              <a:buSzPts val="135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1000"/>
              </a:spcAft>
              <a:buClr>
                <a:schemeClr val="dk1"/>
              </a:buClr>
              <a:buSzPts val="1800"/>
              <a:buChar char="•"/>
              <a:defRPr/>
            </a:lvl9pPr>
          </a:lstStyle>
          <a:p>
            <a:endParaRPr dirty="0"/>
          </a:p>
        </p:txBody>
      </p:sp>
      <p:sp>
        <p:nvSpPr>
          <p:cNvPr id="164" name="Google Shape;164;p22"/>
          <p:cNvSpPr txBox="1"/>
          <p:nvPr/>
        </p:nvSpPr>
        <p:spPr>
          <a:xfrm>
            <a:off x="5748130" y="6511373"/>
            <a:ext cx="1000539"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200" b="0" i="0">
                <a:solidFill>
                  <a:srgbClr val="888888"/>
                </a:solidFill>
                <a:latin typeface="Century Gothic" panose="020B0502020202020204" pitchFamily="34" charset="0"/>
                <a:ea typeface="Palatino Linotype"/>
                <a:cs typeface="Palatino Linotype"/>
                <a:sym typeface="Palatino Linotype"/>
              </a:rPr>
              <a:t>‹#›</a:t>
            </a:fld>
            <a:endParaRPr sz="1200" b="0" i="0" dirty="0">
              <a:solidFill>
                <a:srgbClr val="888888"/>
              </a:solidFill>
              <a:latin typeface="Century Gothic" panose="020B0502020202020204" pitchFamily="34" charset="0"/>
              <a:ea typeface="Palatino Linotype"/>
              <a:cs typeface="Palatino Linotype"/>
              <a:sym typeface="Palatino Linotype"/>
            </a:endParaRPr>
          </a:p>
        </p:txBody>
      </p:sp>
      <p:sp>
        <p:nvSpPr>
          <p:cNvPr id="165" name="Google Shape;165;p22"/>
          <p:cNvSpPr txBox="1">
            <a:spLocks noGrp="1"/>
          </p:cNvSpPr>
          <p:nvPr>
            <p:ph type="body" idx="3"/>
          </p:nvPr>
        </p:nvSpPr>
        <p:spPr>
          <a:xfrm>
            <a:off x="904461" y="3171824"/>
            <a:ext cx="9906000" cy="3151187"/>
          </a:xfrm>
          <a:prstGeom prst="rect">
            <a:avLst/>
          </a:prstGeom>
          <a:noFill/>
          <a:ln>
            <a:noFill/>
          </a:ln>
        </p:spPr>
        <p:txBody>
          <a:bodyPr spcFirstLastPara="1" wrap="square" lIns="91425" tIns="45700" rIns="91425" bIns="45700" anchor="t" anchorCtr="0">
            <a:normAutofit/>
          </a:bodyPr>
          <a:lstStyle>
            <a:lvl1pPr marL="457200" lvl="0" indent="-419100" algn="l">
              <a:lnSpc>
                <a:spcPct val="90000"/>
              </a:lnSpc>
              <a:spcBef>
                <a:spcPts val="1000"/>
              </a:spcBef>
              <a:spcAft>
                <a:spcPts val="0"/>
              </a:spcAft>
              <a:buClr>
                <a:schemeClr val="dk1"/>
              </a:buClr>
              <a:buSzPts val="3000"/>
              <a:buFont typeface="Palatino Linotype"/>
              <a:buChar char="•"/>
              <a:defRPr sz="2000" b="0" i="0">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914400" lvl="1" indent="-355600" algn="l">
              <a:lnSpc>
                <a:spcPct val="90000"/>
              </a:lnSpc>
              <a:spcBef>
                <a:spcPts val="1000"/>
              </a:spcBef>
              <a:spcAft>
                <a:spcPts val="0"/>
              </a:spcAft>
              <a:buClr>
                <a:schemeClr val="dk1"/>
              </a:buClr>
              <a:buSzPts val="2000"/>
              <a:buFont typeface="Palatino Linotype"/>
              <a:buChar char="➢"/>
              <a:defRPr sz="1800" b="0" i="0">
                <a:latin typeface="Palatino Linotype"/>
                <a:ea typeface="Palatino Linotype"/>
                <a:cs typeface="Palatino Linotype"/>
                <a:sym typeface="Palatino Linotype"/>
              </a:defRPr>
            </a:lvl2pPr>
            <a:lvl3pPr marL="1371600" lvl="2" indent="-331469" algn="l">
              <a:lnSpc>
                <a:spcPct val="90000"/>
              </a:lnSpc>
              <a:spcBef>
                <a:spcPts val="1000"/>
              </a:spcBef>
              <a:spcAft>
                <a:spcPts val="0"/>
              </a:spcAft>
              <a:buClr>
                <a:schemeClr val="dk1"/>
              </a:buClr>
              <a:buSzPts val="1620"/>
              <a:buFont typeface="Noto Sans Symbols"/>
              <a:buChar char="✔"/>
              <a:defRPr sz="1800" b="0" i="0">
                <a:latin typeface="Palatino Linotype"/>
                <a:ea typeface="Palatino Linotype"/>
                <a:cs typeface="Palatino Linotype"/>
                <a:sym typeface="Palatino Linotype"/>
              </a:defRPr>
            </a:lvl3pPr>
            <a:lvl4pPr marL="1828800" lvl="3" indent="-314325" algn="l">
              <a:lnSpc>
                <a:spcPct val="90000"/>
              </a:lnSpc>
              <a:spcBef>
                <a:spcPts val="1000"/>
              </a:spcBef>
              <a:spcAft>
                <a:spcPts val="0"/>
              </a:spcAft>
              <a:buClr>
                <a:schemeClr val="dk1"/>
              </a:buClr>
              <a:buSzPts val="1350"/>
              <a:buFont typeface="Courier New"/>
              <a:buChar char="o"/>
              <a:defRPr sz="1800" b="0" i="0">
                <a:latin typeface="Palatino Linotype"/>
                <a:ea typeface="Palatino Linotype"/>
                <a:cs typeface="Palatino Linotype"/>
                <a:sym typeface="Palatino Linotype"/>
              </a:defRPr>
            </a:lvl4pPr>
            <a:lvl5pPr marL="2286000" lvl="4" indent="-304800" algn="l">
              <a:lnSpc>
                <a:spcPct val="90000"/>
              </a:lnSpc>
              <a:spcBef>
                <a:spcPts val="1000"/>
              </a:spcBef>
              <a:spcAft>
                <a:spcPts val="0"/>
              </a:spcAft>
              <a:buClr>
                <a:schemeClr val="dk1"/>
              </a:buClr>
              <a:buSzPts val="1200"/>
              <a:buFont typeface="Noto Sans Symbols"/>
              <a:buChar char="▪"/>
              <a:defRPr sz="1600" b="0" i="0">
                <a:latin typeface="Palatino Linotype"/>
                <a:ea typeface="Palatino Linotype"/>
                <a:cs typeface="Palatino Linotype"/>
                <a:sym typeface="Palatino Linotype"/>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1000"/>
              </a:spcAft>
              <a:buClr>
                <a:schemeClr val="dk1"/>
              </a:buClr>
              <a:buSzPts val="1800"/>
              <a:buChar char="•"/>
              <a:defRPr/>
            </a:lvl9pPr>
          </a:lstStyle>
          <a:p>
            <a:endParaRPr dirty="0"/>
          </a:p>
        </p:txBody>
      </p:sp>
      <p:sp>
        <p:nvSpPr>
          <p:cNvPr id="166" name="Google Shape;166;p22"/>
          <p:cNvSpPr txBox="1"/>
          <p:nvPr/>
        </p:nvSpPr>
        <p:spPr>
          <a:xfrm>
            <a:off x="463825" y="6508750"/>
            <a:ext cx="4568687"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Sign Up for our weekly newsletter at www.financialpoise.com/subscribe/</a:t>
            </a:r>
            <a:endParaRPr sz="900" b="0" i="0" dirty="0">
              <a:solidFill>
                <a:srgbClr val="104378"/>
              </a:solidFill>
              <a:latin typeface="Century Gothic" panose="020B0502020202020204" pitchFamily="34" charset="0"/>
              <a:ea typeface="Palatino Linotype"/>
              <a:cs typeface="Palatino Linotype"/>
              <a:sym typeface="Palatino Linotype"/>
            </a:endParaRPr>
          </a:p>
        </p:txBody>
      </p:sp>
      <p:sp>
        <p:nvSpPr>
          <p:cNvPr id="167" name="Google Shape;167;p22"/>
          <p:cNvSpPr txBox="1"/>
          <p:nvPr/>
        </p:nvSpPr>
        <p:spPr>
          <a:xfrm>
            <a:off x="7053471" y="6508750"/>
            <a:ext cx="4979504"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Copyright © 202</a:t>
            </a:r>
            <a:r>
              <a:rPr lang="en-US" sz="900" dirty="0">
                <a:solidFill>
                  <a:srgbClr val="888888"/>
                </a:solidFill>
                <a:latin typeface="Century Gothic" panose="020B0502020202020204" pitchFamily="34" charset="0"/>
                <a:ea typeface="Palatino Linotype"/>
                <a:cs typeface="Palatino Linotype"/>
                <a:sym typeface="Palatino Linotype"/>
              </a:rPr>
              <a:t>5</a:t>
            </a:r>
            <a:r>
              <a:rPr lang="en-US" sz="900" b="0" i="0" dirty="0">
                <a:solidFill>
                  <a:srgbClr val="888888"/>
                </a:solidFill>
                <a:latin typeface="Century Gothic" panose="020B0502020202020204" pitchFamily="34" charset="0"/>
                <a:ea typeface="Palatino Linotype"/>
                <a:cs typeface="Palatino Linotype"/>
                <a:sym typeface="Palatino Linotype"/>
              </a:rPr>
              <a:t> • </a:t>
            </a:r>
            <a:r>
              <a:rPr lang="en-US" sz="900" b="0" i="0" dirty="0" err="1">
                <a:solidFill>
                  <a:srgbClr val="888888"/>
                </a:solidFill>
                <a:latin typeface="Century Gothic" panose="020B0502020202020204" pitchFamily="34" charset="0"/>
                <a:ea typeface="Palatino Linotype"/>
                <a:cs typeface="Palatino Linotype"/>
                <a:sym typeface="Palatino Linotype"/>
              </a:rPr>
              <a:t>DailyDAC</a:t>
            </a:r>
            <a:r>
              <a:rPr lang="en-US" sz="900" b="0" i="0" dirty="0">
                <a:solidFill>
                  <a:srgbClr val="888888"/>
                </a:solidFill>
                <a:latin typeface="Century Gothic" panose="020B0502020202020204" pitchFamily="34" charset="0"/>
                <a:ea typeface="Palatino Linotype"/>
                <a:cs typeface="Palatino Linotype"/>
                <a:sym typeface="Palatino Linotype"/>
              </a:rPr>
              <a:t>, LLC d/b/a Financial Poise™. All rights reserved.</a:t>
            </a:r>
            <a:endParaRPr sz="900" b="0" i="0" u="sng" dirty="0">
              <a:solidFill>
                <a:srgbClr val="888888"/>
              </a:solidFill>
              <a:latin typeface="Century Gothic" panose="020B0502020202020204" pitchFamily="34" charset="0"/>
              <a:ea typeface="Palatino Linotype"/>
              <a:cs typeface="Palatino Linotype"/>
              <a:sym typeface="Palatino Linotype"/>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About Episode">
  <p:cSld name="About Episode">
    <p:spTree>
      <p:nvGrpSpPr>
        <p:cNvPr id="1" name="Shape 168"/>
        <p:cNvGrpSpPr/>
        <p:nvPr/>
      </p:nvGrpSpPr>
      <p:grpSpPr>
        <a:xfrm>
          <a:off x="0" y="0"/>
          <a:ext cx="0" cy="0"/>
          <a:chOff x="0" y="0"/>
          <a:chExt cx="0" cy="0"/>
        </a:xfrm>
      </p:grpSpPr>
      <p:sp>
        <p:nvSpPr>
          <p:cNvPr id="169" name="Google Shape;169;p23"/>
          <p:cNvSpPr>
            <a:spLocks noGrp="1"/>
          </p:cNvSpPr>
          <p:nvPr>
            <p:ph type="pic" idx="2"/>
          </p:nvPr>
        </p:nvSpPr>
        <p:spPr>
          <a:xfrm>
            <a:off x="6186334" y="1705255"/>
            <a:ext cx="5181600" cy="4351338"/>
          </a:xfrm>
          <a:prstGeom prst="rect">
            <a:avLst/>
          </a:prstGeom>
          <a:noFill/>
          <a:ln>
            <a:noFill/>
          </a:ln>
        </p:spPr>
      </p:sp>
      <p:sp>
        <p:nvSpPr>
          <p:cNvPr id="170" name="Google Shape;170;p23"/>
          <p:cNvSpPr txBox="1"/>
          <p:nvPr/>
        </p:nvSpPr>
        <p:spPr>
          <a:xfrm>
            <a:off x="5748130" y="6511373"/>
            <a:ext cx="1000539"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200" b="0" i="0">
                <a:solidFill>
                  <a:srgbClr val="888888"/>
                </a:solidFill>
                <a:latin typeface="Century Gothic" panose="020B0502020202020204" pitchFamily="34" charset="0"/>
                <a:ea typeface="Palatino Linotype"/>
                <a:cs typeface="Palatino Linotype"/>
                <a:sym typeface="Palatino Linotype"/>
              </a:rPr>
              <a:t>‹#›</a:t>
            </a:fld>
            <a:endParaRPr sz="1200" b="0" i="0" dirty="0">
              <a:solidFill>
                <a:srgbClr val="888888"/>
              </a:solidFill>
              <a:latin typeface="Century Gothic" panose="020B0502020202020204" pitchFamily="34" charset="0"/>
              <a:ea typeface="Palatino Linotype"/>
              <a:cs typeface="Palatino Linotype"/>
              <a:sym typeface="Palatino Linotype"/>
            </a:endParaRPr>
          </a:p>
        </p:txBody>
      </p:sp>
      <p:sp>
        <p:nvSpPr>
          <p:cNvPr id="171" name="Google Shape;171;p23"/>
          <p:cNvSpPr txBox="1">
            <a:spLocks noGrp="1"/>
          </p:cNvSpPr>
          <p:nvPr>
            <p:ph type="title"/>
          </p:nvPr>
        </p:nvSpPr>
        <p:spPr>
          <a:xfrm>
            <a:off x="839788" y="963071"/>
            <a:ext cx="10515600" cy="55014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3600"/>
              <a:buFont typeface="Century Gothic"/>
              <a:buNone/>
              <a:defRPr sz="3600" b="0" i="0" cap="none">
                <a:solidFill>
                  <a:schemeClr val="accent1"/>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2" name="Google Shape;172;p23"/>
          <p:cNvSpPr txBox="1"/>
          <p:nvPr/>
        </p:nvSpPr>
        <p:spPr>
          <a:xfrm>
            <a:off x="3205316" y="403123"/>
            <a:ext cx="557489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1"/>
                </a:solidFill>
                <a:latin typeface="Century Gothic"/>
                <a:ea typeface="Century Gothic"/>
                <a:cs typeface="Century Gothic"/>
                <a:sym typeface="Century Gothic"/>
              </a:rPr>
              <a:t>About This Webinar</a:t>
            </a:r>
            <a:endParaRPr/>
          </a:p>
        </p:txBody>
      </p:sp>
      <p:sp>
        <p:nvSpPr>
          <p:cNvPr id="173" name="Google Shape;173;p23"/>
          <p:cNvSpPr txBox="1">
            <a:spLocks noGrp="1"/>
          </p:cNvSpPr>
          <p:nvPr>
            <p:ph type="body" idx="1"/>
          </p:nvPr>
        </p:nvSpPr>
        <p:spPr>
          <a:xfrm>
            <a:off x="795130" y="1705255"/>
            <a:ext cx="5300870" cy="4351338"/>
          </a:xfrm>
          <a:prstGeom prst="rect">
            <a:avLst/>
          </a:prstGeom>
          <a:noFill/>
          <a:ln>
            <a:noFill/>
          </a:ln>
        </p:spPr>
        <p:txBody>
          <a:bodyPr spcFirstLastPara="1" wrap="square" lIns="91425" tIns="45700" rIns="91425" bIns="45700" anchor="t" anchorCtr="0">
            <a:normAutofit/>
          </a:bodyPr>
          <a:lstStyle>
            <a:lvl1pPr marL="457200" lvl="0" indent="-419100" algn="l">
              <a:lnSpc>
                <a:spcPct val="90000"/>
              </a:lnSpc>
              <a:spcBef>
                <a:spcPts val="1000"/>
              </a:spcBef>
              <a:spcAft>
                <a:spcPts val="0"/>
              </a:spcAft>
              <a:buClr>
                <a:schemeClr val="dk1"/>
              </a:buClr>
              <a:buSzPts val="3000"/>
              <a:buFont typeface="Palatino Linotype"/>
              <a:buChar char="•"/>
              <a:defRPr sz="2000" b="0" i="0">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914400" lvl="1" indent="-355600" algn="l">
              <a:lnSpc>
                <a:spcPct val="90000"/>
              </a:lnSpc>
              <a:spcBef>
                <a:spcPts val="1000"/>
              </a:spcBef>
              <a:spcAft>
                <a:spcPts val="0"/>
              </a:spcAft>
              <a:buClr>
                <a:schemeClr val="dk1"/>
              </a:buClr>
              <a:buSzPts val="2000"/>
              <a:buFont typeface="Palatino Linotype"/>
              <a:buChar char="➢"/>
              <a:defRPr sz="1800" b="0" i="0">
                <a:latin typeface="Palatino Linotype"/>
                <a:ea typeface="Palatino Linotype"/>
                <a:cs typeface="Palatino Linotype"/>
                <a:sym typeface="Palatino Linotype"/>
              </a:defRPr>
            </a:lvl2pPr>
            <a:lvl3pPr marL="1371600" lvl="2" indent="-331469" algn="l">
              <a:lnSpc>
                <a:spcPct val="90000"/>
              </a:lnSpc>
              <a:spcBef>
                <a:spcPts val="1000"/>
              </a:spcBef>
              <a:spcAft>
                <a:spcPts val="0"/>
              </a:spcAft>
              <a:buClr>
                <a:schemeClr val="dk1"/>
              </a:buClr>
              <a:buSzPts val="1620"/>
              <a:buFont typeface="Noto Sans Symbols"/>
              <a:buChar char="✔"/>
              <a:defRPr sz="1800" b="0" i="0">
                <a:latin typeface="Palatino Linotype"/>
                <a:ea typeface="Palatino Linotype"/>
                <a:cs typeface="Palatino Linotype"/>
                <a:sym typeface="Palatino Linotype"/>
              </a:defRPr>
            </a:lvl3pPr>
            <a:lvl4pPr marL="1828800" lvl="3" indent="-314325" algn="l">
              <a:lnSpc>
                <a:spcPct val="90000"/>
              </a:lnSpc>
              <a:spcBef>
                <a:spcPts val="1000"/>
              </a:spcBef>
              <a:spcAft>
                <a:spcPts val="0"/>
              </a:spcAft>
              <a:buClr>
                <a:schemeClr val="dk1"/>
              </a:buClr>
              <a:buSzPts val="1350"/>
              <a:buFont typeface="Courier New"/>
              <a:buChar char="o"/>
              <a:defRPr sz="1800" b="0" i="0">
                <a:latin typeface="Palatino Linotype"/>
                <a:ea typeface="Palatino Linotype"/>
                <a:cs typeface="Palatino Linotype"/>
                <a:sym typeface="Palatino Linotype"/>
              </a:defRPr>
            </a:lvl4pPr>
            <a:lvl5pPr marL="2286000" lvl="4" indent="-304800" algn="l">
              <a:lnSpc>
                <a:spcPct val="90000"/>
              </a:lnSpc>
              <a:spcBef>
                <a:spcPts val="1000"/>
              </a:spcBef>
              <a:spcAft>
                <a:spcPts val="0"/>
              </a:spcAft>
              <a:buClr>
                <a:schemeClr val="dk1"/>
              </a:buClr>
              <a:buSzPts val="1200"/>
              <a:buFont typeface="Noto Sans Symbols"/>
              <a:buChar char="▪"/>
              <a:defRPr sz="1600" b="0" i="0">
                <a:latin typeface="Palatino Linotype"/>
                <a:ea typeface="Palatino Linotype"/>
                <a:cs typeface="Palatino Linotype"/>
                <a:sym typeface="Palatino Linotype"/>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1000"/>
              </a:spcAft>
              <a:buClr>
                <a:schemeClr val="dk1"/>
              </a:buClr>
              <a:buSzPts val="1800"/>
              <a:buChar char="•"/>
              <a:defRPr/>
            </a:lvl9pPr>
          </a:lstStyle>
          <a:p>
            <a:endParaRPr dirty="0"/>
          </a:p>
        </p:txBody>
      </p:sp>
      <p:sp>
        <p:nvSpPr>
          <p:cNvPr id="174" name="Google Shape;174;p23"/>
          <p:cNvSpPr txBox="1"/>
          <p:nvPr/>
        </p:nvSpPr>
        <p:spPr>
          <a:xfrm>
            <a:off x="463825" y="6508750"/>
            <a:ext cx="4568687"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Sign Up for our weekly newsletter at www.financialpoise.com/subscribe/</a:t>
            </a:r>
            <a:endParaRPr sz="900" b="0" i="0" dirty="0">
              <a:solidFill>
                <a:srgbClr val="104378"/>
              </a:solidFill>
              <a:latin typeface="Century Gothic" panose="020B0502020202020204" pitchFamily="34" charset="0"/>
              <a:ea typeface="Palatino Linotype"/>
              <a:cs typeface="Palatino Linotype"/>
              <a:sym typeface="Palatino Linotype"/>
            </a:endParaRPr>
          </a:p>
        </p:txBody>
      </p:sp>
      <p:sp>
        <p:nvSpPr>
          <p:cNvPr id="175" name="Google Shape;175;p23"/>
          <p:cNvSpPr txBox="1"/>
          <p:nvPr/>
        </p:nvSpPr>
        <p:spPr>
          <a:xfrm>
            <a:off x="7053471" y="6508750"/>
            <a:ext cx="4979504"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Copyright © 202</a:t>
            </a:r>
            <a:r>
              <a:rPr lang="en-US" sz="900" dirty="0">
                <a:solidFill>
                  <a:srgbClr val="888888"/>
                </a:solidFill>
                <a:latin typeface="Century Gothic" panose="020B0502020202020204" pitchFamily="34" charset="0"/>
                <a:ea typeface="Palatino Linotype"/>
                <a:cs typeface="Palatino Linotype"/>
                <a:sym typeface="Palatino Linotype"/>
              </a:rPr>
              <a:t>5</a:t>
            </a:r>
            <a:r>
              <a:rPr lang="en-US" sz="900" b="0" i="0" dirty="0">
                <a:solidFill>
                  <a:srgbClr val="888888"/>
                </a:solidFill>
                <a:latin typeface="Century Gothic" panose="020B0502020202020204" pitchFamily="34" charset="0"/>
                <a:ea typeface="Palatino Linotype"/>
                <a:cs typeface="Palatino Linotype"/>
                <a:sym typeface="Palatino Linotype"/>
              </a:rPr>
              <a:t> • </a:t>
            </a:r>
            <a:r>
              <a:rPr lang="en-US" sz="900" b="0" i="0" dirty="0" err="1">
                <a:solidFill>
                  <a:srgbClr val="888888"/>
                </a:solidFill>
                <a:latin typeface="Century Gothic" panose="020B0502020202020204" pitchFamily="34" charset="0"/>
                <a:ea typeface="Palatino Linotype"/>
                <a:cs typeface="Palatino Linotype"/>
                <a:sym typeface="Palatino Linotype"/>
              </a:rPr>
              <a:t>DailyDAC</a:t>
            </a:r>
            <a:r>
              <a:rPr lang="en-US" sz="900" b="0" i="0" dirty="0">
                <a:solidFill>
                  <a:srgbClr val="888888"/>
                </a:solidFill>
                <a:latin typeface="Century Gothic" panose="020B0502020202020204" pitchFamily="34" charset="0"/>
                <a:ea typeface="Palatino Linotype"/>
                <a:cs typeface="Palatino Linotype"/>
                <a:sym typeface="Palatino Linotype"/>
              </a:rPr>
              <a:t>, LLC d/b/a Financial Poise™. All rights reserved.</a:t>
            </a:r>
            <a:endParaRPr sz="900" b="0" i="0" u="sng" dirty="0">
              <a:solidFill>
                <a:srgbClr val="888888"/>
              </a:solidFill>
              <a:latin typeface="Century Gothic" panose="020B0502020202020204" pitchFamily="34" charset="0"/>
              <a:ea typeface="Palatino Linotype"/>
              <a:cs typeface="Palatino Linotype"/>
              <a:sym typeface="Palatino Linotype"/>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3_Custom Layout">
  <p:cSld name="3_Custom Layout">
    <p:spTree>
      <p:nvGrpSpPr>
        <p:cNvPr id="1" name="Shape 176"/>
        <p:cNvGrpSpPr/>
        <p:nvPr/>
      </p:nvGrpSpPr>
      <p:grpSpPr>
        <a:xfrm>
          <a:off x="0" y="0"/>
          <a:ext cx="0" cy="0"/>
          <a:chOff x="0" y="0"/>
          <a:chExt cx="0" cy="0"/>
        </a:xfrm>
      </p:grpSpPr>
      <p:sp>
        <p:nvSpPr>
          <p:cNvPr id="177" name="Google Shape;177;p24"/>
          <p:cNvSpPr txBox="1"/>
          <p:nvPr/>
        </p:nvSpPr>
        <p:spPr>
          <a:xfrm>
            <a:off x="5748130" y="6511373"/>
            <a:ext cx="1000539"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200" b="0" i="0">
                <a:solidFill>
                  <a:srgbClr val="888888"/>
                </a:solidFill>
                <a:latin typeface="Century Gothic" panose="020B0502020202020204" pitchFamily="34" charset="0"/>
                <a:ea typeface="Palatino Linotype"/>
                <a:cs typeface="Palatino Linotype"/>
                <a:sym typeface="Palatino Linotype"/>
              </a:rPr>
              <a:t>‹#›</a:t>
            </a:fld>
            <a:endParaRPr sz="1200" b="0" i="0" dirty="0">
              <a:solidFill>
                <a:srgbClr val="888888"/>
              </a:solidFill>
              <a:latin typeface="Century Gothic" panose="020B0502020202020204" pitchFamily="34" charset="0"/>
              <a:ea typeface="Palatino Linotype"/>
              <a:cs typeface="Palatino Linotype"/>
              <a:sym typeface="Palatino Linotype"/>
            </a:endParaRPr>
          </a:p>
        </p:txBody>
      </p:sp>
      <p:sp>
        <p:nvSpPr>
          <p:cNvPr id="178" name="Google Shape;178;p24"/>
          <p:cNvSpPr txBox="1"/>
          <p:nvPr/>
        </p:nvSpPr>
        <p:spPr>
          <a:xfrm>
            <a:off x="463825" y="6508750"/>
            <a:ext cx="4568687"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Sign Up for our weekly newsletter at www.financialpoise.com/subscribe/</a:t>
            </a:r>
            <a:endParaRPr sz="900" b="0" i="0" dirty="0">
              <a:solidFill>
                <a:srgbClr val="104378"/>
              </a:solidFill>
              <a:latin typeface="Century Gothic" panose="020B0502020202020204" pitchFamily="34" charset="0"/>
              <a:ea typeface="Palatino Linotype"/>
              <a:cs typeface="Palatino Linotype"/>
              <a:sym typeface="Palatino Linotype"/>
            </a:endParaRPr>
          </a:p>
        </p:txBody>
      </p:sp>
      <p:sp>
        <p:nvSpPr>
          <p:cNvPr id="179" name="Google Shape;179;p24"/>
          <p:cNvSpPr txBox="1"/>
          <p:nvPr/>
        </p:nvSpPr>
        <p:spPr>
          <a:xfrm>
            <a:off x="7053471" y="6508750"/>
            <a:ext cx="4979504"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Copyright © 202</a:t>
            </a:r>
            <a:r>
              <a:rPr lang="en-US" sz="900" dirty="0">
                <a:solidFill>
                  <a:srgbClr val="888888"/>
                </a:solidFill>
                <a:latin typeface="Century Gothic" panose="020B0502020202020204" pitchFamily="34" charset="0"/>
                <a:ea typeface="Palatino Linotype"/>
                <a:cs typeface="Palatino Linotype"/>
                <a:sym typeface="Palatino Linotype"/>
              </a:rPr>
              <a:t>5</a:t>
            </a:r>
            <a:r>
              <a:rPr lang="en-US" sz="900" b="0" i="0" dirty="0">
                <a:solidFill>
                  <a:srgbClr val="888888"/>
                </a:solidFill>
                <a:latin typeface="Century Gothic" panose="020B0502020202020204" pitchFamily="34" charset="0"/>
                <a:ea typeface="Palatino Linotype"/>
                <a:cs typeface="Palatino Linotype"/>
                <a:sym typeface="Palatino Linotype"/>
              </a:rPr>
              <a:t> • </a:t>
            </a:r>
            <a:r>
              <a:rPr lang="en-US" sz="900" b="0" i="0" dirty="0" err="1">
                <a:solidFill>
                  <a:srgbClr val="888888"/>
                </a:solidFill>
                <a:latin typeface="Century Gothic" panose="020B0502020202020204" pitchFamily="34" charset="0"/>
                <a:ea typeface="Palatino Linotype"/>
                <a:cs typeface="Palatino Linotype"/>
                <a:sym typeface="Palatino Linotype"/>
              </a:rPr>
              <a:t>DailyDAC</a:t>
            </a:r>
            <a:r>
              <a:rPr lang="en-US" sz="900" b="0" i="0" dirty="0">
                <a:solidFill>
                  <a:srgbClr val="888888"/>
                </a:solidFill>
                <a:latin typeface="Century Gothic" panose="020B0502020202020204" pitchFamily="34" charset="0"/>
                <a:ea typeface="Palatino Linotype"/>
                <a:cs typeface="Palatino Linotype"/>
                <a:sym typeface="Palatino Linotype"/>
              </a:rPr>
              <a:t>, LLC d/b/a Financial Poise™. All rights reserved.</a:t>
            </a:r>
            <a:endParaRPr sz="900" b="0" i="0" u="sng" dirty="0">
              <a:solidFill>
                <a:srgbClr val="888888"/>
              </a:solidFill>
              <a:latin typeface="Century Gothic" panose="020B0502020202020204" pitchFamily="34" charset="0"/>
              <a:ea typeface="Palatino Linotype"/>
              <a:cs typeface="Palatino Linotype"/>
              <a:sym typeface="Palatino Linotype"/>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intro">
  <p:cSld name="section-intro">
    <p:spTree>
      <p:nvGrpSpPr>
        <p:cNvPr id="1" name="Shape 180"/>
        <p:cNvGrpSpPr/>
        <p:nvPr/>
      </p:nvGrpSpPr>
      <p:grpSpPr>
        <a:xfrm>
          <a:off x="0" y="0"/>
          <a:ext cx="0" cy="0"/>
          <a:chOff x="0" y="0"/>
          <a:chExt cx="0" cy="0"/>
        </a:xfrm>
      </p:grpSpPr>
      <p:sp>
        <p:nvSpPr>
          <p:cNvPr id="181" name="Google Shape;181;p25"/>
          <p:cNvSpPr/>
          <p:nvPr/>
        </p:nvSpPr>
        <p:spPr>
          <a:xfrm>
            <a:off x="11379199" y="5791200"/>
            <a:ext cx="864873" cy="1066800"/>
          </a:xfrm>
          <a:prstGeom prst="triangle">
            <a:avLst>
              <a:gd name="adj" fmla="val 10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sp>
        <p:nvSpPr>
          <p:cNvPr id="182" name="Google Shape;182;p25"/>
          <p:cNvSpPr txBox="1">
            <a:spLocks noGrp="1"/>
          </p:cNvSpPr>
          <p:nvPr>
            <p:ph type="body" idx="1"/>
          </p:nvPr>
        </p:nvSpPr>
        <p:spPr>
          <a:xfrm>
            <a:off x="1143000" y="2467317"/>
            <a:ext cx="9906000" cy="192336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2"/>
              </a:buClr>
              <a:buSzPts val="9900"/>
              <a:buNone/>
              <a:defRPr sz="6600">
                <a:solidFill>
                  <a:schemeClr val="dk2"/>
                </a:solidFill>
                <a:latin typeface="Century Gothic"/>
                <a:ea typeface="Century Gothic"/>
                <a:cs typeface="Century Gothic"/>
                <a:sym typeface="Century Gothic"/>
              </a:defRPr>
            </a:lvl1pPr>
            <a:lvl2pPr marL="914400" lvl="1" indent="-355600" algn="l">
              <a:lnSpc>
                <a:spcPct val="90000"/>
              </a:lnSpc>
              <a:spcBef>
                <a:spcPts val="1000"/>
              </a:spcBef>
              <a:spcAft>
                <a:spcPts val="0"/>
              </a:spcAft>
              <a:buClr>
                <a:schemeClr val="dk1"/>
              </a:buClr>
              <a:buSzPts val="2000"/>
              <a:buFont typeface="Palatino Linotype"/>
              <a:buChar char="➢"/>
              <a:defRPr/>
            </a:lvl2pPr>
            <a:lvl3pPr marL="1371600" lvl="2" indent="-331469" algn="l">
              <a:lnSpc>
                <a:spcPct val="90000"/>
              </a:lnSpc>
              <a:spcBef>
                <a:spcPts val="1000"/>
              </a:spcBef>
              <a:spcAft>
                <a:spcPts val="0"/>
              </a:spcAft>
              <a:buClr>
                <a:schemeClr val="dk1"/>
              </a:buClr>
              <a:buSzPts val="1620"/>
              <a:buChar char="✔"/>
              <a:defRPr/>
            </a:lvl3pPr>
            <a:lvl4pPr marL="1828800" lvl="3" indent="-314325" algn="l">
              <a:lnSpc>
                <a:spcPct val="90000"/>
              </a:lnSpc>
              <a:spcBef>
                <a:spcPts val="1000"/>
              </a:spcBef>
              <a:spcAft>
                <a:spcPts val="0"/>
              </a:spcAft>
              <a:buClr>
                <a:schemeClr val="dk1"/>
              </a:buClr>
              <a:buSzPts val="1350"/>
              <a:buChar char="o"/>
              <a:defRPr/>
            </a:lvl4pPr>
            <a:lvl5pPr marL="2286000" lvl="4" indent="-314325" algn="l">
              <a:lnSpc>
                <a:spcPct val="90000"/>
              </a:lnSpc>
              <a:spcBef>
                <a:spcPts val="1000"/>
              </a:spcBef>
              <a:spcAft>
                <a:spcPts val="0"/>
              </a:spcAft>
              <a:buClr>
                <a:schemeClr val="dk1"/>
              </a:buClr>
              <a:buSzPts val="135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1000"/>
              </a:spcAft>
              <a:buClr>
                <a:schemeClr val="dk1"/>
              </a:buClr>
              <a:buSzPts val="1800"/>
              <a:buChar char="•"/>
              <a:defRPr/>
            </a:lvl9pPr>
          </a:lstStyle>
          <a:p>
            <a:endParaRPr/>
          </a:p>
        </p:txBody>
      </p:sp>
      <p:sp>
        <p:nvSpPr>
          <p:cNvPr id="183" name="Google Shape;183;p25"/>
          <p:cNvSpPr txBox="1"/>
          <p:nvPr/>
        </p:nvSpPr>
        <p:spPr>
          <a:xfrm>
            <a:off x="5748130" y="6511373"/>
            <a:ext cx="1000539"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200" b="0" i="0">
                <a:solidFill>
                  <a:srgbClr val="888888"/>
                </a:solidFill>
                <a:latin typeface="Century Gothic" panose="020B0502020202020204" pitchFamily="34" charset="0"/>
                <a:ea typeface="Palatino Linotype"/>
                <a:cs typeface="Palatino Linotype"/>
                <a:sym typeface="Palatino Linotype"/>
              </a:rPr>
              <a:t>‹#›</a:t>
            </a:fld>
            <a:endParaRPr sz="1200" b="0" i="0" dirty="0">
              <a:solidFill>
                <a:srgbClr val="888888"/>
              </a:solidFill>
              <a:latin typeface="Century Gothic" panose="020B0502020202020204" pitchFamily="34" charset="0"/>
              <a:ea typeface="Palatino Linotype"/>
              <a:cs typeface="Palatino Linotype"/>
              <a:sym typeface="Palatino Linotype"/>
            </a:endParaRPr>
          </a:p>
        </p:txBody>
      </p:sp>
      <p:sp>
        <p:nvSpPr>
          <p:cNvPr id="184" name="Google Shape;184;p25"/>
          <p:cNvSpPr/>
          <p:nvPr/>
        </p:nvSpPr>
        <p:spPr>
          <a:xfrm rot="1947213">
            <a:off x="-661879" y="-876109"/>
            <a:ext cx="1868303" cy="4126015"/>
          </a:xfrm>
          <a:custGeom>
            <a:avLst/>
            <a:gdLst/>
            <a:ahLst/>
            <a:cxnLst/>
            <a:rect l="l" t="t" r="r" b="b"/>
            <a:pathLst>
              <a:path w="1868303" h="4126015" extrusionOk="0">
                <a:moveTo>
                  <a:pt x="0" y="1188113"/>
                </a:moveTo>
                <a:lnTo>
                  <a:pt x="1868303" y="0"/>
                </a:lnTo>
                <a:lnTo>
                  <a:pt x="1868303" y="4126015"/>
                </a:ln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sp>
        <p:nvSpPr>
          <p:cNvPr id="185" name="Google Shape;185;p25"/>
          <p:cNvSpPr txBox="1"/>
          <p:nvPr/>
        </p:nvSpPr>
        <p:spPr>
          <a:xfrm>
            <a:off x="463825" y="6508750"/>
            <a:ext cx="4568687"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Sign Up for our weekly newsletter at www.financialpoise.com/subscribe/</a:t>
            </a:r>
            <a:endParaRPr sz="900" b="0" i="0" dirty="0">
              <a:solidFill>
                <a:srgbClr val="104378"/>
              </a:solidFill>
              <a:latin typeface="Century Gothic" panose="020B0502020202020204" pitchFamily="34" charset="0"/>
              <a:ea typeface="Palatino Linotype"/>
              <a:cs typeface="Palatino Linotype"/>
              <a:sym typeface="Palatino Linotype"/>
            </a:endParaRPr>
          </a:p>
        </p:txBody>
      </p:sp>
      <p:sp>
        <p:nvSpPr>
          <p:cNvPr id="186" name="Google Shape;186;p25"/>
          <p:cNvSpPr txBox="1"/>
          <p:nvPr/>
        </p:nvSpPr>
        <p:spPr>
          <a:xfrm>
            <a:off x="7053471" y="6508750"/>
            <a:ext cx="4979504"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Copyright © 202</a:t>
            </a:r>
            <a:r>
              <a:rPr lang="en-US" sz="900" dirty="0">
                <a:solidFill>
                  <a:srgbClr val="888888"/>
                </a:solidFill>
                <a:latin typeface="Century Gothic" panose="020B0502020202020204" pitchFamily="34" charset="0"/>
                <a:ea typeface="Palatino Linotype"/>
                <a:cs typeface="Palatino Linotype"/>
                <a:sym typeface="Palatino Linotype"/>
              </a:rPr>
              <a:t>5</a:t>
            </a:r>
            <a:r>
              <a:rPr lang="en-US" sz="900" b="0" i="0" dirty="0">
                <a:solidFill>
                  <a:srgbClr val="888888"/>
                </a:solidFill>
                <a:latin typeface="Century Gothic" panose="020B0502020202020204" pitchFamily="34" charset="0"/>
                <a:ea typeface="Palatino Linotype"/>
                <a:cs typeface="Palatino Linotype"/>
                <a:sym typeface="Palatino Linotype"/>
              </a:rPr>
              <a:t> • </a:t>
            </a:r>
            <a:r>
              <a:rPr lang="en-US" sz="900" b="0" i="0" dirty="0" err="1">
                <a:solidFill>
                  <a:srgbClr val="888888"/>
                </a:solidFill>
                <a:latin typeface="Century Gothic" panose="020B0502020202020204" pitchFamily="34" charset="0"/>
                <a:ea typeface="Palatino Linotype"/>
                <a:cs typeface="Palatino Linotype"/>
                <a:sym typeface="Palatino Linotype"/>
              </a:rPr>
              <a:t>DailyDAC</a:t>
            </a:r>
            <a:r>
              <a:rPr lang="en-US" sz="900" b="0" i="0" dirty="0">
                <a:solidFill>
                  <a:srgbClr val="888888"/>
                </a:solidFill>
                <a:latin typeface="Century Gothic" panose="020B0502020202020204" pitchFamily="34" charset="0"/>
                <a:ea typeface="Palatino Linotype"/>
                <a:cs typeface="Palatino Linotype"/>
                <a:sym typeface="Palatino Linotype"/>
              </a:rPr>
              <a:t>, LLC d/b/a Financial Poise™. All rights reserved.</a:t>
            </a:r>
            <a:endParaRPr sz="900" b="0" i="0" u="sng" dirty="0">
              <a:solidFill>
                <a:srgbClr val="888888"/>
              </a:solidFill>
              <a:latin typeface="Century Gothic" panose="020B0502020202020204" pitchFamily="34" charset="0"/>
              <a:ea typeface="Palatino Linotype"/>
              <a:cs typeface="Palatino Linotype"/>
              <a:sym typeface="Palatino Linotype"/>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Meet the Faculty Intro Section Slide">
  <p:cSld name="meet faculty intro">
    <p:spTree>
      <p:nvGrpSpPr>
        <p:cNvPr id="1" name="Shape 194"/>
        <p:cNvGrpSpPr/>
        <p:nvPr/>
      </p:nvGrpSpPr>
      <p:grpSpPr>
        <a:xfrm>
          <a:off x="0" y="0"/>
          <a:ext cx="0" cy="0"/>
          <a:chOff x="0" y="0"/>
          <a:chExt cx="0" cy="0"/>
        </a:xfrm>
      </p:grpSpPr>
      <p:sp>
        <p:nvSpPr>
          <p:cNvPr id="195" name="Google Shape;195;p27"/>
          <p:cNvSpPr/>
          <p:nvPr/>
        </p:nvSpPr>
        <p:spPr>
          <a:xfrm>
            <a:off x="11379199" y="5791200"/>
            <a:ext cx="864900" cy="1066800"/>
          </a:xfrm>
          <a:prstGeom prst="triangle">
            <a:avLst>
              <a:gd name="adj" fmla="val 10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sp>
        <p:nvSpPr>
          <p:cNvPr id="196" name="Google Shape;196;p27"/>
          <p:cNvSpPr/>
          <p:nvPr/>
        </p:nvSpPr>
        <p:spPr>
          <a:xfrm rot="1947613">
            <a:off x="-663975" y="-875884"/>
            <a:ext cx="1871039" cy="4132058"/>
          </a:xfrm>
          <a:custGeom>
            <a:avLst/>
            <a:gdLst/>
            <a:ahLst/>
            <a:cxnLst/>
            <a:rect l="l" t="t" r="r" b="b"/>
            <a:pathLst>
              <a:path w="1868303" h="4126015" extrusionOk="0">
                <a:moveTo>
                  <a:pt x="0" y="1188113"/>
                </a:moveTo>
                <a:lnTo>
                  <a:pt x="1868303" y="0"/>
                </a:lnTo>
                <a:lnTo>
                  <a:pt x="1868303" y="4126015"/>
                </a:ln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pic>
        <p:nvPicPr>
          <p:cNvPr id="197" name="Google Shape;197;p27" descr="A black background with blue text&#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61177" y="2388725"/>
            <a:ext cx="11269643" cy="2080549"/>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Individual Faculty Bio Slide">
  <p:cSld name="bio">
    <p:spTree>
      <p:nvGrpSpPr>
        <p:cNvPr id="1" name="Shape 198"/>
        <p:cNvGrpSpPr/>
        <p:nvPr/>
      </p:nvGrpSpPr>
      <p:grpSpPr>
        <a:xfrm>
          <a:off x="0" y="0"/>
          <a:ext cx="0" cy="0"/>
          <a:chOff x="0" y="0"/>
          <a:chExt cx="0" cy="0"/>
        </a:xfrm>
      </p:grpSpPr>
      <p:sp>
        <p:nvSpPr>
          <p:cNvPr id="199" name="Google Shape;199;p28"/>
          <p:cNvSpPr txBox="1">
            <a:spLocks noGrp="1"/>
          </p:cNvSpPr>
          <p:nvPr>
            <p:ph type="body" idx="1"/>
          </p:nvPr>
        </p:nvSpPr>
        <p:spPr>
          <a:xfrm>
            <a:off x="533401" y="797028"/>
            <a:ext cx="10196400" cy="7836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2"/>
              </a:buClr>
              <a:buSzPts val="4200"/>
              <a:buNone/>
              <a:defRPr sz="2800">
                <a:solidFill>
                  <a:schemeClr val="dk2"/>
                </a:solidFill>
                <a:latin typeface="Century Gothic"/>
                <a:ea typeface="Century Gothic"/>
                <a:cs typeface="Century Gothic"/>
                <a:sym typeface="Century Gothic"/>
              </a:defRPr>
            </a:lvl1pPr>
            <a:lvl2pPr marL="914400" lvl="1" indent="-314325" algn="l">
              <a:lnSpc>
                <a:spcPct val="90000"/>
              </a:lnSpc>
              <a:spcBef>
                <a:spcPts val="1000"/>
              </a:spcBef>
              <a:spcAft>
                <a:spcPts val="0"/>
              </a:spcAft>
              <a:buClr>
                <a:schemeClr val="dk1"/>
              </a:buClr>
              <a:buSzPts val="1350"/>
              <a:buChar char="➢"/>
              <a:defRPr/>
            </a:lvl2pPr>
            <a:lvl3pPr marL="1371600" lvl="2" indent="-331469" algn="l">
              <a:lnSpc>
                <a:spcPct val="90000"/>
              </a:lnSpc>
              <a:spcBef>
                <a:spcPts val="1000"/>
              </a:spcBef>
              <a:spcAft>
                <a:spcPts val="0"/>
              </a:spcAft>
              <a:buClr>
                <a:schemeClr val="dk1"/>
              </a:buClr>
              <a:buSzPts val="1620"/>
              <a:buChar char="✔"/>
              <a:defRPr/>
            </a:lvl3pPr>
            <a:lvl4pPr marL="1828800" lvl="3" indent="-314325" algn="l">
              <a:lnSpc>
                <a:spcPct val="90000"/>
              </a:lnSpc>
              <a:spcBef>
                <a:spcPts val="1000"/>
              </a:spcBef>
              <a:spcAft>
                <a:spcPts val="0"/>
              </a:spcAft>
              <a:buClr>
                <a:schemeClr val="dk1"/>
              </a:buClr>
              <a:buSzPts val="1350"/>
              <a:buChar char="o"/>
              <a:defRPr/>
            </a:lvl4pPr>
            <a:lvl5pPr marL="2286000" lvl="4" indent="-314325" algn="l">
              <a:lnSpc>
                <a:spcPct val="90000"/>
              </a:lnSpc>
              <a:spcBef>
                <a:spcPts val="1000"/>
              </a:spcBef>
              <a:spcAft>
                <a:spcPts val="0"/>
              </a:spcAft>
              <a:buClr>
                <a:schemeClr val="dk1"/>
              </a:buClr>
              <a:buSzPts val="135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1000"/>
              </a:spcAft>
              <a:buClr>
                <a:schemeClr val="dk1"/>
              </a:buClr>
              <a:buSzPts val="1800"/>
              <a:buChar char="•"/>
              <a:defRPr/>
            </a:lvl9pPr>
          </a:lstStyle>
          <a:p>
            <a:endParaRPr/>
          </a:p>
        </p:txBody>
      </p:sp>
      <p:sp>
        <p:nvSpPr>
          <p:cNvPr id="200" name="Google Shape;200;p28"/>
          <p:cNvSpPr txBox="1">
            <a:spLocks noGrp="1"/>
          </p:cNvSpPr>
          <p:nvPr>
            <p:ph type="body" idx="2"/>
          </p:nvPr>
        </p:nvSpPr>
        <p:spPr>
          <a:xfrm>
            <a:off x="3691175" y="1850950"/>
            <a:ext cx="8251800" cy="43845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Clr>
                <a:schemeClr val="dk1"/>
              </a:buClr>
              <a:buSzPts val="1800"/>
              <a:buFont typeface="Palatino Linotype"/>
              <a:buChar char="●"/>
              <a:defRPr sz="1800" b="0" i="0">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914400" lvl="1" indent="-342900" algn="l">
              <a:lnSpc>
                <a:spcPct val="100000"/>
              </a:lnSpc>
              <a:spcBef>
                <a:spcPts val="1000"/>
              </a:spcBef>
              <a:spcAft>
                <a:spcPts val="0"/>
              </a:spcAft>
              <a:buClr>
                <a:schemeClr val="dk1"/>
              </a:buClr>
              <a:buSzPts val="1800"/>
              <a:buFont typeface="Palatino Linotype"/>
              <a:buChar char="➢"/>
              <a:defRPr>
                <a:latin typeface="Palatino Linotype"/>
                <a:ea typeface="Palatino Linotype"/>
                <a:cs typeface="Palatino Linotype"/>
                <a:sym typeface="Palatino Linotype"/>
              </a:defRPr>
            </a:lvl2pPr>
            <a:lvl3pPr marL="1371600" lvl="2" indent="-342900" algn="l">
              <a:lnSpc>
                <a:spcPct val="100000"/>
              </a:lnSpc>
              <a:spcBef>
                <a:spcPts val="1000"/>
              </a:spcBef>
              <a:spcAft>
                <a:spcPts val="0"/>
              </a:spcAft>
              <a:buClr>
                <a:schemeClr val="dk1"/>
              </a:buClr>
              <a:buSzPts val="1800"/>
              <a:buFont typeface="Palatino Linotype"/>
              <a:buChar char="✓"/>
              <a:defRPr>
                <a:latin typeface="Palatino Linotype"/>
                <a:ea typeface="Palatino Linotype"/>
                <a:cs typeface="Palatino Linotype"/>
                <a:sym typeface="Palatino Linotype"/>
              </a:defRPr>
            </a:lvl3pPr>
            <a:lvl4pPr marL="1828800" lvl="3" indent="-342900" algn="l">
              <a:lnSpc>
                <a:spcPct val="100000"/>
              </a:lnSpc>
              <a:spcBef>
                <a:spcPts val="1000"/>
              </a:spcBef>
              <a:spcAft>
                <a:spcPts val="0"/>
              </a:spcAft>
              <a:buClr>
                <a:schemeClr val="dk1"/>
              </a:buClr>
              <a:buSzPts val="1800"/>
              <a:buFont typeface="Palatino Linotype"/>
              <a:buChar char="o"/>
              <a:defRPr/>
            </a:lvl4pPr>
            <a:lvl5pPr marL="2286000" lvl="4" indent="-342900" algn="l">
              <a:lnSpc>
                <a:spcPct val="100000"/>
              </a:lnSpc>
              <a:spcBef>
                <a:spcPts val="1000"/>
              </a:spcBef>
              <a:spcAft>
                <a:spcPts val="0"/>
              </a:spcAft>
              <a:buClr>
                <a:schemeClr val="dk1"/>
              </a:buClr>
              <a:buSzPts val="1800"/>
              <a:buFont typeface="Palatino Linotype"/>
              <a:buChar char="▪"/>
              <a:defRPr/>
            </a:lvl5pPr>
            <a:lvl6pPr marL="2743200" lvl="5" indent="-342900" algn="l">
              <a:lnSpc>
                <a:spcPct val="100000"/>
              </a:lnSpc>
              <a:spcBef>
                <a:spcPts val="1000"/>
              </a:spcBef>
              <a:spcAft>
                <a:spcPts val="0"/>
              </a:spcAft>
              <a:buClr>
                <a:schemeClr val="dk1"/>
              </a:buClr>
              <a:buSzPts val="1800"/>
              <a:buChar char="•"/>
              <a:defRPr/>
            </a:lvl6pPr>
            <a:lvl7pPr marL="3200400" lvl="6" indent="-342900" algn="l">
              <a:lnSpc>
                <a:spcPct val="100000"/>
              </a:lnSpc>
              <a:spcBef>
                <a:spcPts val="1000"/>
              </a:spcBef>
              <a:spcAft>
                <a:spcPts val="0"/>
              </a:spcAft>
              <a:buClr>
                <a:schemeClr val="dk1"/>
              </a:buClr>
              <a:buSzPts val="1800"/>
              <a:buChar char="•"/>
              <a:defRPr/>
            </a:lvl7pPr>
            <a:lvl8pPr marL="3657600" lvl="7" indent="-342900" algn="l">
              <a:lnSpc>
                <a:spcPct val="100000"/>
              </a:lnSpc>
              <a:spcBef>
                <a:spcPts val="1000"/>
              </a:spcBef>
              <a:spcAft>
                <a:spcPts val="0"/>
              </a:spcAft>
              <a:buClr>
                <a:schemeClr val="dk1"/>
              </a:buClr>
              <a:buSzPts val="1800"/>
              <a:buChar char="•"/>
              <a:defRPr/>
            </a:lvl8pPr>
            <a:lvl9pPr marL="4114800" lvl="8" indent="-342900" algn="l">
              <a:lnSpc>
                <a:spcPct val="100000"/>
              </a:lnSpc>
              <a:spcBef>
                <a:spcPts val="1000"/>
              </a:spcBef>
              <a:spcAft>
                <a:spcPts val="1000"/>
              </a:spcAft>
              <a:buClr>
                <a:schemeClr val="dk1"/>
              </a:buClr>
              <a:buSzPts val="1800"/>
              <a:buChar char="•"/>
              <a:defRPr/>
            </a:lvl9pPr>
          </a:lstStyle>
          <a:p>
            <a:endParaRPr dirty="0"/>
          </a:p>
        </p:txBody>
      </p:sp>
      <p:sp>
        <p:nvSpPr>
          <p:cNvPr id="201" name="Google Shape;201;p28"/>
          <p:cNvSpPr>
            <a:spLocks noGrp="1"/>
          </p:cNvSpPr>
          <p:nvPr>
            <p:ph type="pic" idx="3"/>
          </p:nvPr>
        </p:nvSpPr>
        <p:spPr>
          <a:xfrm>
            <a:off x="533401" y="1850955"/>
            <a:ext cx="2636100" cy="3781200"/>
          </a:xfrm>
          <a:prstGeom prst="rect">
            <a:avLst/>
          </a:prstGeom>
          <a:noFill/>
          <a:ln>
            <a:noFill/>
          </a:ln>
          <a:effectLst>
            <a:outerShdw blurRad="85725" dist="104775" dir="8400000" algn="bl" rotWithShape="0">
              <a:srgbClr val="000000">
                <a:alpha val="48000"/>
              </a:srgbClr>
            </a:outerShdw>
          </a:effectLst>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02"/>
        <p:cNvGrpSpPr/>
        <p:nvPr/>
      </p:nvGrpSpPr>
      <p:grpSpPr>
        <a:xfrm>
          <a:off x="0" y="0"/>
          <a:ext cx="0" cy="0"/>
          <a:chOff x="0" y="0"/>
          <a:chExt cx="0" cy="0"/>
        </a:xfrm>
      </p:grpSpPr>
      <p:sp>
        <p:nvSpPr>
          <p:cNvPr id="203" name="Google Shape;203;p29"/>
          <p:cNvSpPr txBox="1">
            <a:spLocks noGrp="1"/>
          </p:cNvSpPr>
          <p:nvPr>
            <p:ph type="title"/>
          </p:nvPr>
        </p:nvSpPr>
        <p:spPr>
          <a:xfrm>
            <a:off x="606919" y="356158"/>
            <a:ext cx="10834800" cy="14994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4400"/>
              <a:buNone/>
              <a:defRPr sz="4400" b="0" i="0">
                <a:solidFill>
                  <a:srgbClr val="44546A"/>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4" name="Google Shape;204;p29"/>
          <p:cNvSpPr txBox="1">
            <a:spLocks noGrp="1"/>
          </p:cNvSpPr>
          <p:nvPr>
            <p:ph type="body" idx="1"/>
          </p:nvPr>
        </p:nvSpPr>
        <p:spPr>
          <a:xfrm>
            <a:off x="674578" y="1988161"/>
            <a:ext cx="10615500" cy="307777"/>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3000"/>
              <a:buNone/>
              <a:defRPr sz="2000" b="1" i="0">
                <a:solidFill>
                  <a:schemeClr val="dk1"/>
                </a:solidFill>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914400" lvl="1" indent="-228600" algn="l">
              <a:spcBef>
                <a:spcPts val="1000"/>
              </a:spcBef>
              <a:spcAft>
                <a:spcPts val="0"/>
              </a:spcAft>
              <a:buSzPts val="1350"/>
              <a:buNone/>
              <a:defRPr/>
            </a:lvl2pPr>
            <a:lvl3pPr marL="1371600" lvl="2" indent="-228600" algn="l">
              <a:spcBef>
                <a:spcPts val="1000"/>
              </a:spcBef>
              <a:spcAft>
                <a:spcPts val="0"/>
              </a:spcAft>
              <a:buSzPts val="1620"/>
              <a:buNone/>
              <a:defRPr/>
            </a:lvl3pPr>
            <a:lvl4pPr marL="1828800" lvl="3" indent="-228600" algn="l">
              <a:spcBef>
                <a:spcPts val="1000"/>
              </a:spcBef>
              <a:spcAft>
                <a:spcPts val="0"/>
              </a:spcAft>
              <a:buSzPts val="1350"/>
              <a:buNone/>
              <a:defRPr/>
            </a:lvl4pPr>
            <a:lvl5pPr marL="2286000" lvl="4" indent="-228600" algn="l">
              <a:spcBef>
                <a:spcPts val="1000"/>
              </a:spcBef>
              <a:spcAft>
                <a:spcPts val="0"/>
              </a:spcAft>
              <a:buSzPts val="1350"/>
              <a:buNone/>
              <a:defRPr/>
            </a:lvl5pPr>
            <a:lvl6pPr marL="2743200" lvl="5" indent="-228600" algn="l">
              <a:spcBef>
                <a:spcPts val="1000"/>
              </a:spcBef>
              <a:spcAft>
                <a:spcPts val="0"/>
              </a:spcAft>
              <a:buSzPts val="1800"/>
              <a:buNone/>
              <a:defRPr/>
            </a:lvl6pPr>
            <a:lvl7pPr marL="3200400" lvl="6" indent="-228600" algn="l">
              <a:spcBef>
                <a:spcPts val="1000"/>
              </a:spcBef>
              <a:spcAft>
                <a:spcPts val="0"/>
              </a:spcAft>
              <a:buSzPts val="1800"/>
              <a:buNone/>
              <a:defRPr/>
            </a:lvl7pPr>
            <a:lvl8pPr marL="3657600" lvl="7" indent="-228600" algn="l">
              <a:spcBef>
                <a:spcPts val="1000"/>
              </a:spcBef>
              <a:spcAft>
                <a:spcPts val="0"/>
              </a:spcAft>
              <a:buSzPts val="1800"/>
              <a:buNone/>
              <a:defRPr/>
            </a:lvl8pPr>
            <a:lvl9pPr marL="4114800" lvl="8" indent="-228600" algn="l">
              <a:spcBef>
                <a:spcPts val="1000"/>
              </a:spcBef>
              <a:spcAft>
                <a:spcPts val="1000"/>
              </a:spcAft>
              <a:buSzPts val="1800"/>
              <a:buNone/>
              <a:defRPr/>
            </a:lvl9pPr>
          </a:lstStyle>
          <a:p>
            <a:endParaRPr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Hello_Mood-1">
  <p:cSld name="Hello_Mood-1">
    <p:spTree>
      <p:nvGrpSpPr>
        <p:cNvPr id="1" name="Shape 205"/>
        <p:cNvGrpSpPr/>
        <p:nvPr/>
      </p:nvGrpSpPr>
      <p:grpSpPr>
        <a:xfrm>
          <a:off x="0" y="0"/>
          <a:ext cx="0" cy="0"/>
          <a:chOff x="0" y="0"/>
          <a:chExt cx="0" cy="0"/>
        </a:xfrm>
      </p:grpSpPr>
      <p:sp>
        <p:nvSpPr>
          <p:cNvPr id="206" name="Google Shape;206;p30"/>
          <p:cNvSpPr txBox="1"/>
          <p:nvPr/>
        </p:nvSpPr>
        <p:spPr>
          <a:xfrm>
            <a:off x="463813" y="1965938"/>
            <a:ext cx="7029000" cy="12990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SzPts val="1100"/>
              <a:buNone/>
            </a:pPr>
            <a:r>
              <a:rPr lang="en-US">
                <a:latin typeface="Century Gothic"/>
                <a:ea typeface="Century Gothic"/>
                <a:cs typeface="Century Gothic"/>
                <a:sym typeface="Century Gothic"/>
              </a:rPr>
              <a:t>The National Law Review (NLR) is a premier legal news website offering in-depth analysis on a wide range of legal and business topics. Established in 1888, NLR has evolved into a trusted resource for legal professionals, business leaders, and the general public, providing timely and relevant information on legislative changes, court decisions, and regulatory developments</a:t>
            </a:r>
            <a:endParaRPr sz="1500">
              <a:latin typeface="Century Gothic"/>
              <a:ea typeface="Century Gothic"/>
              <a:cs typeface="Century Gothic"/>
              <a:sym typeface="Century Gothic"/>
            </a:endParaRPr>
          </a:p>
        </p:txBody>
      </p:sp>
      <p:sp>
        <p:nvSpPr>
          <p:cNvPr id="207" name="Google Shape;207;p30"/>
          <p:cNvSpPr txBox="1"/>
          <p:nvPr/>
        </p:nvSpPr>
        <p:spPr>
          <a:xfrm>
            <a:off x="413012" y="318805"/>
            <a:ext cx="57534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2"/>
                </a:solidFill>
                <a:latin typeface="Century Gothic"/>
                <a:ea typeface="Century Gothic"/>
                <a:cs typeface="Century Gothic"/>
                <a:sym typeface="Century Gothic"/>
              </a:rPr>
              <a:t>Thank you to our sponsor </a:t>
            </a:r>
            <a:endParaRPr/>
          </a:p>
        </p:txBody>
      </p:sp>
      <p:sp>
        <p:nvSpPr>
          <p:cNvPr id="208" name="Google Shape;208;p30"/>
          <p:cNvSpPr/>
          <p:nvPr/>
        </p:nvSpPr>
        <p:spPr>
          <a:xfrm>
            <a:off x="1688700" y="4617750"/>
            <a:ext cx="8814600" cy="1564800"/>
          </a:xfrm>
          <a:prstGeom prst="rect">
            <a:avLst/>
          </a:prstGeom>
          <a:solidFill>
            <a:srgbClr val="773D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sp>
        <p:nvSpPr>
          <p:cNvPr id="209" name="Google Shape;209;p30"/>
          <p:cNvSpPr txBox="1"/>
          <p:nvPr/>
        </p:nvSpPr>
        <p:spPr>
          <a:xfrm>
            <a:off x="1759638" y="4695008"/>
            <a:ext cx="8672700" cy="1188300"/>
          </a:xfrm>
          <a:prstGeom prst="rect">
            <a:avLst/>
          </a:prstGeom>
          <a:noFill/>
          <a:ln>
            <a:noFill/>
          </a:ln>
        </p:spPr>
        <p:txBody>
          <a:bodyPr spcFirstLastPara="1" wrap="square" lIns="91425" tIns="45700" rIns="91425" bIns="45700" anchor="t" anchorCtr="0">
            <a:spAutoFit/>
          </a:bodyPr>
          <a:lstStyle/>
          <a:p>
            <a:pPr marL="0" lvl="0" indent="0" algn="ctr" rtl="0">
              <a:lnSpc>
                <a:spcPct val="115000"/>
              </a:lnSpc>
              <a:spcBef>
                <a:spcPts val="0"/>
              </a:spcBef>
              <a:spcAft>
                <a:spcPts val="0"/>
              </a:spcAft>
              <a:buClr>
                <a:schemeClr val="dk1"/>
              </a:buClr>
              <a:buSzPts val="1100"/>
              <a:buFont typeface="Arial"/>
              <a:buNone/>
            </a:pPr>
            <a:r>
              <a:rPr lang="en-US" sz="1600">
                <a:solidFill>
                  <a:srgbClr val="FFFFFF"/>
                </a:solidFill>
                <a:latin typeface="Century Gothic"/>
                <a:ea typeface="Century Gothic"/>
                <a:cs typeface="Century Gothic"/>
                <a:sym typeface="Century Gothic"/>
              </a:rPr>
              <a:t>Get exclusive savings on your first order by selecting your preferred promo code: </a:t>
            </a:r>
            <a:r>
              <a:rPr lang="en-US" sz="1600" b="1" i="1">
                <a:solidFill>
                  <a:srgbClr val="FFFFFF"/>
                </a:solidFill>
                <a:latin typeface="Century Gothic"/>
                <a:ea typeface="Century Gothic"/>
                <a:cs typeface="Century Gothic"/>
                <a:sym typeface="Century Gothic"/>
              </a:rPr>
              <a:t>FINANCIALMOODTHCA</a:t>
            </a:r>
            <a:r>
              <a:rPr lang="en-US" sz="1600">
                <a:solidFill>
                  <a:srgbClr val="FFFFFF"/>
                </a:solidFill>
                <a:latin typeface="Century Gothic"/>
                <a:ea typeface="Century Gothic"/>
                <a:cs typeface="Century Gothic"/>
                <a:sym typeface="Century Gothic"/>
              </a:rPr>
              <a:t> - 20% off + a complimentary pre-roll</a:t>
            </a:r>
            <a:endParaRPr sz="1600">
              <a:solidFill>
                <a:srgbClr val="FFFFFF"/>
              </a:solidFill>
              <a:latin typeface="Century Gothic"/>
              <a:ea typeface="Century Gothic"/>
              <a:cs typeface="Century Gothic"/>
              <a:sym typeface="Century Gothic"/>
            </a:endParaRPr>
          </a:p>
          <a:p>
            <a:pPr marL="0" lvl="0" indent="0" algn="ctr" rtl="0">
              <a:lnSpc>
                <a:spcPct val="115000"/>
              </a:lnSpc>
              <a:spcBef>
                <a:spcPts val="0"/>
              </a:spcBef>
              <a:spcAft>
                <a:spcPts val="0"/>
              </a:spcAft>
              <a:buClr>
                <a:schemeClr val="dk1"/>
              </a:buClr>
              <a:buSzPts val="1100"/>
              <a:buFont typeface="Arial"/>
              <a:buNone/>
            </a:pPr>
            <a:r>
              <a:rPr lang="en-US" sz="1600" b="1">
                <a:solidFill>
                  <a:srgbClr val="FFFFFF"/>
                </a:solidFill>
                <a:latin typeface="Century Gothic"/>
                <a:ea typeface="Century Gothic"/>
                <a:cs typeface="Century Gothic"/>
                <a:sym typeface="Century Gothic"/>
              </a:rPr>
              <a:t>OR</a:t>
            </a:r>
            <a:endParaRPr sz="1600" b="1">
              <a:solidFill>
                <a:srgbClr val="FFFFFF"/>
              </a:solidFill>
              <a:latin typeface="Century Gothic"/>
              <a:ea typeface="Century Gothic"/>
              <a:cs typeface="Century Gothic"/>
              <a:sym typeface="Century Gothic"/>
            </a:endParaRPr>
          </a:p>
          <a:p>
            <a:pPr marL="0" lvl="0" indent="0" algn="ctr" rtl="0">
              <a:lnSpc>
                <a:spcPct val="115000"/>
              </a:lnSpc>
              <a:spcBef>
                <a:spcPts val="0"/>
              </a:spcBef>
              <a:spcAft>
                <a:spcPts val="0"/>
              </a:spcAft>
              <a:buSzPts val="1100"/>
              <a:buNone/>
            </a:pPr>
            <a:r>
              <a:rPr lang="en-US" sz="1600" b="1" i="1">
                <a:solidFill>
                  <a:srgbClr val="FFFFFF"/>
                </a:solidFill>
                <a:latin typeface="Century Gothic"/>
                <a:ea typeface="Century Gothic"/>
                <a:cs typeface="Century Gothic"/>
                <a:sym typeface="Century Gothic"/>
              </a:rPr>
              <a:t>FINANCIALMOODGUMMIES</a:t>
            </a:r>
            <a:r>
              <a:rPr lang="en-US" sz="1600">
                <a:solidFill>
                  <a:srgbClr val="FFFFFF"/>
                </a:solidFill>
                <a:latin typeface="Century Gothic"/>
                <a:ea typeface="Century Gothic"/>
                <a:cs typeface="Century Gothic"/>
                <a:sym typeface="Century Gothic"/>
              </a:rPr>
              <a:t> - 20% off + a free 5ct gummies pack</a:t>
            </a:r>
            <a:endParaRPr sz="2300">
              <a:solidFill>
                <a:schemeClr val="lt1"/>
              </a:solidFill>
              <a:latin typeface="Century Gothic"/>
              <a:ea typeface="Century Gothic"/>
              <a:cs typeface="Century Gothic"/>
              <a:sym typeface="Century Gothic"/>
            </a:endParaRPr>
          </a:p>
        </p:txBody>
      </p:sp>
      <p:sp>
        <p:nvSpPr>
          <p:cNvPr id="210" name="Google Shape;210;p30"/>
          <p:cNvSpPr/>
          <p:nvPr/>
        </p:nvSpPr>
        <p:spPr>
          <a:xfrm>
            <a:off x="4268625" y="5975100"/>
            <a:ext cx="4056900" cy="457800"/>
          </a:xfrm>
          <a:prstGeom prst="roundRect">
            <a:avLst>
              <a:gd name="adj" fmla="val 16667"/>
            </a:avLst>
          </a:prstGeom>
          <a:solidFill>
            <a:srgbClr val="FFD378"/>
          </a:solid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1600" u="sng" dirty="0">
                <a:solidFill>
                  <a:schemeClr val="hlink"/>
                </a:solidFill>
                <a:latin typeface="Century Gothic"/>
                <a:ea typeface="Century Gothic"/>
                <a:cs typeface="Century Gothic"/>
                <a:sym typeface="Century Gothic"/>
                <a:hlinkClick r:id="rId2"/>
              </a:rPr>
              <a:t>Click Here To Unlock This Special Offer</a:t>
            </a:r>
            <a:endParaRPr sz="1300" dirty="0">
              <a:latin typeface="Century Gothic" panose="020B0502020202020204" pitchFamily="34" charset="0"/>
              <a:ea typeface="Palatino Linotype"/>
              <a:cs typeface="Palatino Linotype"/>
              <a:sym typeface="Palatino Linotype"/>
            </a:endParaRPr>
          </a:p>
        </p:txBody>
      </p:sp>
      <p:pic>
        <p:nvPicPr>
          <p:cNvPr id="211" name="Google Shape;211;p30"/>
          <p:cNvPicPr preferRelativeResize="0"/>
          <p:nvPr/>
        </p:nvPicPr>
        <p:blipFill>
          <a:blip r:embed="rId3">
            <a:alphaModFix/>
          </a:blip>
          <a:stretch>
            <a:fillRect/>
          </a:stretch>
        </p:blipFill>
        <p:spPr>
          <a:xfrm>
            <a:off x="463823" y="991400"/>
            <a:ext cx="6368850" cy="738775"/>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ustom Layout 1">
  <p:cSld name="CUSTOM">
    <p:bg>
      <p:bgPr>
        <a:solidFill>
          <a:schemeClr val="lt1"/>
        </a:solidFill>
        <a:effectLst/>
      </p:bgPr>
    </p:bg>
    <p:spTree>
      <p:nvGrpSpPr>
        <p:cNvPr id="1" name="Shape 212"/>
        <p:cNvGrpSpPr/>
        <p:nvPr/>
      </p:nvGrpSpPr>
      <p:grpSpPr>
        <a:xfrm>
          <a:off x="0" y="0"/>
          <a:ext cx="0" cy="0"/>
          <a:chOff x="0" y="0"/>
          <a:chExt cx="0" cy="0"/>
        </a:xfrm>
      </p:grpSpPr>
      <p:sp>
        <p:nvSpPr>
          <p:cNvPr id="213" name="Google Shape;213;p31"/>
          <p:cNvSpPr txBox="1"/>
          <p:nvPr/>
        </p:nvSpPr>
        <p:spPr>
          <a:xfrm>
            <a:off x="275150" y="2144400"/>
            <a:ext cx="6961800" cy="40404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SzPts val="1100"/>
              <a:buNone/>
            </a:pPr>
            <a:r>
              <a:rPr lang="en-US" sz="1500" i="1">
                <a:latin typeface="Century Gothic"/>
                <a:ea typeface="Century Gothic"/>
                <a:cs typeface="Century Gothic"/>
                <a:sym typeface="Century Gothic"/>
              </a:rPr>
              <a:t>The National Law Review</a:t>
            </a:r>
            <a:r>
              <a:rPr lang="en-US" sz="1500">
                <a:latin typeface="Century Gothic"/>
                <a:ea typeface="Century Gothic"/>
                <a:cs typeface="Century Gothic"/>
                <a:sym typeface="Century Gothic"/>
              </a:rPr>
              <a:t> (NLR) is a premier legal news website offering in-depth analysis on a wide range of legal and business topics. Established in 1888, NLR has evolved into a </a:t>
            </a:r>
            <a:r>
              <a:rPr lang="en-US" sz="1500" b="1">
                <a:latin typeface="Century Gothic"/>
                <a:ea typeface="Century Gothic"/>
                <a:cs typeface="Century Gothic"/>
                <a:sym typeface="Century Gothic"/>
              </a:rPr>
              <a:t>trusted resource</a:t>
            </a:r>
            <a:r>
              <a:rPr lang="en-US" sz="1500">
                <a:latin typeface="Century Gothic"/>
                <a:ea typeface="Century Gothic"/>
                <a:cs typeface="Century Gothic"/>
                <a:sym typeface="Century Gothic"/>
              </a:rPr>
              <a:t> for legal professionals, business leaders, and the general public, providing timely and relevant information on legislative changes, court decisions, and regulatory developments. </a:t>
            </a:r>
            <a:br>
              <a:rPr lang="en-US" sz="1500">
                <a:latin typeface="Century Gothic"/>
                <a:ea typeface="Century Gothic"/>
                <a:cs typeface="Century Gothic"/>
                <a:sym typeface="Century Gothic"/>
              </a:rPr>
            </a:br>
            <a:r>
              <a:rPr lang="en-US" sz="1500" i="1">
                <a:latin typeface="Century Gothic"/>
                <a:ea typeface="Century Gothic"/>
                <a:cs typeface="Century Gothic"/>
                <a:sym typeface="Century Gothic"/>
              </a:rPr>
              <a:t>The National Law Review</a:t>
            </a:r>
            <a:r>
              <a:rPr lang="en-US" sz="1500">
                <a:latin typeface="Century Gothic"/>
                <a:ea typeface="Century Gothic"/>
                <a:cs typeface="Century Gothic"/>
                <a:sym typeface="Century Gothic"/>
              </a:rPr>
              <a:t> offers comprehensive coverage across a broad spectrum of legal fields, including labor and employment, intellectual property, environmental law, health care, and more. Its articles are crafted by experienced attorneys and legal professionals, providing readers with expert analysis and valuable insights into complex legal topics. With hourly updates, NLR ensures its audience stays informed about the latest legislative changes, regulatory developments, and court decisions, making it an essential resource for staying ahead in the legal world.</a:t>
            </a:r>
            <a:endParaRPr sz="1500">
              <a:latin typeface="Century Gothic"/>
              <a:ea typeface="Century Gothic"/>
              <a:cs typeface="Century Gothic"/>
              <a:sym typeface="Century Gothic"/>
            </a:endParaRPr>
          </a:p>
        </p:txBody>
      </p:sp>
      <p:sp>
        <p:nvSpPr>
          <p:cNvPr id="214" name="Google Shape;214;p31"/>
          <p:cNvSpPr txBox="1"/>
          <p:nvPr/>
        </p:nvSpPr>
        <p:spPr>
          <a:xfrm>
            <a:off x="275162" y="254080"/>
            <a:ext cx="57534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Thank you to our sponsor </a:t>
            </a:r>
            <a:endParaRPr>
              <a:solidFill>
                <a:schemeClr val="dk1"/>
              </a:solidFill>
            </a:endParaRPr>
          </a:p>
        </p:txBody>
      </p:sp>
      <p:pic>
        <p:nvPicPr>
          <p:cNvPr id="215" name="Google Shape;215;p31"/>
          <p:cNvPicPr preferRelativeResize="0"/>
          <p:nvPr/>
        </p:nvPicPr>
        <p:blipFill>
          <a:blip r:embed="rId2">
            <a:alphaModFix/>
          </a:blip>
          <a:stretch>
            <a:fillRect/>
          </a:stretch>
        </p:blipFill>
        <p:spPr>
          <a:xfrm>
            <a:off x="275150" y="1078436"/>
            <a:ext cx="7125950" cy="826600"/>
          </a:xfrm>
          <a:prstGeom prst="rect">
            <a:avLst/>
          </a:prstGeom>
          <a:noFill/>
          <a:ln w="9525" cap="flat" cmpd="sng">
            <a:solidFill>
              <a:schemeClr val="dk1"/>
            </a:solidFill>
            <a:prstDash val="solid"/>
            <a:round/>
            <a:headEnd type="none" w="sm" len="sm"/>
            <a:tailEnd type="none" w="sm" len="sm"/>
          </a:ln>
        </p:spPr>
      </p:pic>
      <p:sp>
        <p:nvSpPr>
          <p:cNvPr id="216" name="Google Shape;216;p31"/>
          <p:cNvSpPr txBox="1"/>
          <p:nvPr/>
        </p:nvSpPr>
        <p:spPr>
          <a:xfrm>
            <a:off x="275149" y="6197975"/>
            <a:ext cx="6877200" cy="3231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SzPts val="1100"/>
              <a:buNone/>
            </a:pPr>
            <a:r>
              <a:rPr lang="en-US" sz="1500">
                <a:latin typeface="Century Gothic"/>
                <a:ea typeface="Century Gothic"/>
                <a:cs typeface="Century Gothic"/>
                <a:sym typeface="Century Gothic"/>
              </a:rPr>
              <a:t>Visit</a:t>
            </a:r>
            <a:r>
              <a:rPr lang="en-US" sz="1500" i="1">
                <a:latin typeface="Century Gothic"/>
                <a:ea typeface="Century Gothic"/>
                <a:cs typeface="Century Gothic"/>
                <a:sym typeface="Century Gothic"/>
              </a:rPr>
              <a:t> The National Law Review </a:t>
            </a:r>
            <a:r>
              <a:rPr lang="en-US" sz="1500">
                <a:latin typeface="Century Gothic"/>
                <a:ea typeface="Century Gothic"/>
                <a:cs typeface="Century Gothic"/>
                <a:sym typeface="Century Gothic"/>
              </a:rPr>
              <a:t>to learn more - https://natlawreview.com/</a:t>
            </a:r>
            <a:endParaRPr sz="1600">
              <a:latin typeface="Century Gothic"/>
              <a:ea typeface="Century Gothic"/>
              <a:cs typeface="Century Gothic"/>
              <a:sym typeface="Century Gothic"/>
            </a:endParaRPr>
          </a:p>
        </p:txBody>
      </p:sp>
      <p:pic>
        <p:nvPicPr>
          <p:cNvPr id="217" name="Google Shape;217;p3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609325" y="0"/>
            <a:ext cx="4582674" cy="65478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hank you to Sponsor-MaxXasset-Sponsor-MA-TtL">
  <p:cSld name="1_Thank you to Sponsor-MaxXasset-Sponsor-MA-TtL">
    <p:spTree>
      <p:nvGrpSpPr>
        <p:cNvPr id="1" name="Shape 28"/>
        <p:cNvGrpSpPr/>
        <p:nvPr/>
      </p:nvGrpSpPr>
      <p:grpSpPr>
        <a:xfrm>
          <a:off x="0" y="0"/>
          <a:ext cx="0" cy="0"/>
          <a:chOff x="0" y="0"/>
          <a:chExt cx="0" cy="0"/>
        </a:xfrm>
      </p:grpSpPr>
      <p:pic>
        <p:nvPicPr>
          <p:cNvPr id="29" name="Google Shape;29;p4" descr="A black x on a white circle&#10;&#10;Description automatically generated">
            <a:hlinkClick r:id="rId2"/>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322064" y="853957"/>
            <a:ext cx="3547886" cy="2158298"/>
          </a:xfrm>
          <a:prstGeom prst="rect">
            <a:avLst/>
          </a:prstGeom>
          <a:noFill/>
          <a:ln>
            <a:noFill/>
          </a:ln>
        </p:spPr>
      </p:pic>
      <p:sp>
        <p:nvSpPr>
          <p:cNvPr id="30" name="Google Shape;30;p4"/>
          <p:cNvSpPr txBox="1"/>
          <p:nvPr/>
        </p:nvSpPr>
        <p:spPr>
          <a:xfrm>
            <a:off x="572075" y="2830200"/>
            <a:ext cx="11383800" cy="3444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65"/>
              <a:buFont typeface="Palatino Linotype"/>
              <a:buNone/>
            </a:pPr>
            <a:r>
              <a:rPr lang="en-US" sz="1600" b="0" i="0" u="none" strike="noStrike" cap="none" dirty="0">
                <a:solidFill>
                  <a:srgbClr val="000000"/>
                </a:solidFill>
                <a:latin typeface="Century Gothic" panose="020B0502020202020204" pitchFamily="34" charset="0"/>
                <a:ea typeface="Palatino Linotype"/>
                <a:cs typeface="Palatino Linotype"/>
                <a:sym typeface="Palatino Linotype"/>
              </a:rPr>
              <a:t>Restructuring &amp; Insolvency Professionals • Bankruptcy Trustees </a:t>
            </a:r>
            <a:br>
              <a:rPr lang="en-US" sz="1600" b="0" i="0" u="none" strike="noStrike" cap="none" dirty="0">
                <a:solidFill>
                  <a:srgbClr val="000000"/>
                </a:solidFill>
                <a:latin typeface="Century Gothic" panose="020B0502020202020204" pitchFamily="34" charset="0"/>
                <a:ea typeface="Palatino Linotype"/>
                <a:cs typeface="Palatino Linotype"/>
                <a:sym typeface="Palatino Linotype"/>
              </a:rPr>
            </a:br>
            <a:r>
              <a:rPr lang="en-US" sz="1600" b="0" i="0" u="none" strike="noStrike" cap="none" dirty="0">
                <a:solidFill>
                  <a:srgbClr val="000000"/>
                </a:solidFill>
                <a:latin typeface="Century Gothic" panose="020B0502020202020204" pitchFamily="34" charset="0"/>
                <a:ea typeface="Palatino Linotype"/>
                <a:cs typeface="Palatino Linotype"/>
                <a:sym typeface="Palatino Linotype"/>
              </a:rPr>
              <a:t>• Chapter 11 Debtors • Assignees • Receivers • Article 9 Sellers</a:t>
            </a:r>
            <a:endParaRPr sz="1600" b="0" i="0" u="none" strike="noStrike" cap="none" dirty="0">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865"/>
              <a:buFont typeface="Palatino Linotype"/>
              <a:buNone/>
            </a:pPr>
            <a:br>
              <a:rPr lang="en-US" sz="2100" b="1" dirty="0">
                <a:solidFill>
                  <a:srgbClr val="000000"/>
                </a:solidFill>
                <a:latin typeface="Century Gothic" panose="020B0502020202020204" pitchFamily="34" charset="0"/>
                <a:ea typeface="Palatino Linotype"/>
                <a:cs typeface="Palatino Linotype"/>
                <a:sym typeface="Palatino Linotype"/>
              </a:rPr>
            </a:br>
            <a:r>
              <a:rPr lang="en-US" sz="2100" b="1" i="0" u="none" strike="noStrike" cap="none" dirty="0">
                <a:solidFill>
                  <a:srgbClr val="000000"/>
                </a:solidFill>
                <a:latin typeface="Century Gothic" panose="020B0502020202020204" pitchFamily="34" charset="0"/>
                <a:ea typeface="Palatino Linotype"/>
                <a:cs typeface="Palatino Linotype"/>
                <a:sym typeface="Palatino Linotype"/>
              </a:rPr>
              <a:t>A Better Way to Conduct Single Asset Sales Online!</a:t>
            </a:r>
            <a:endParaRPr sz="2100" b="1" i="0" u="sng" strike="noStrike" cap="none" dirty="0">
              <a:solidFill>
                <a:srgbClr val="000000"/>
              </a:solidFill>
              <a:latin typeface="Century Gothic" panose="020B0502020202020204" pitchFamily="34" charset="0"/>
              <a:ea typeface="Palatino Linotype"/>
              <a:cs typeface="Palatino Linotype"/>
              <a:sym typeface="Palatino Linotype"/>
            </a:endParaRPr>
          </a:p>
          <a:p>
            <a:pPr marL="0" marR="0" lvl="0" indent="0" algn="l" rtl="0">
              <a:lnSpc>
                <a:spcPct val="100000"/>
              </a:lnSpc>
              <a:spcBef>
                <a:spcPts val="1200"/>
              </a:spcBef>
              <a:spcAft>
                <a:spcPts val="0"/>
              </a:spcAft>
              <a:buClr>
                <a:srgbClr val="44546A"/>
              </a:buClr>
              <a:buSzPts val="865"/>
              <a:buFont typeface="Palatino Linotype"/>
              <a:buNone/>
            </a:pPr>
            <a:r>
              <a:rPr lang="en-US" sz="1600" b="0" i="0" u="none" strike="noStrike" cap="none" dirty="0" err="1">
                <a:solidFill>
                  <a:srgbClr val="44546A"/>
                </a:solidFill>
                <a:latin typeface="Century Gothic" panose="020B0502020202020204" pitchFamily="34" charset="0"/>
                <a:ea typeface="Palatino Linotype"/>
                <a:cs typeface="Palatino Linotype"/>
                <a:sym typeface="Palatino Linotype"/>
              </a:rPr>
              <a:t>DailyDAC</a:t>
            </a:r>
            <a:r>
              <a:rPr lang="en-US" sz="1600" b="0" i="0" u="none" strike="noStrike" cap="none" dirty="0">
                <a:solidFill>
                  <a:srgbClr val="44546A"/>
                </a:solidFill>
                <a:latin typeface="Century Gothic" panose="020B0502020202020204" pitchFamily="34" charset="0"/>
                <a:ea typeface="Palatino Linotype"/>
                <a:cs typeface="Palatino Linotype"/>
                <a:sym typeface="Palatino Linotype"/>
              </a:rPr>
              <a:t>™ is excited to announce its partnership with </a:t>
            </a:r>
            <a:r>
              <a:rPr lang="en-US" sz="1600" b="0" i="0" u="sng" strike="noStrike" cap="none" dirty="0" err="1">
                <a:solidFill>
                  <a:srgbClr val="AA45B5"/>
                </a:solidFill>
                <a:latin typeface="Century Gothic" panose="020B0502020202020204" pitchFamily="34" charset="0"/>
                <a:ea typeface="Palatino Linotype"/>
                <a:cs typeface="Palatino Linotype"/>
                <a:sym typeface="Palatino Linotype"/>
                <a:hlinkClick r:id="rId4">
                  <a:extLst>
                    <a:ext uri="{A12FA001-AC4F-418D-AE19-62706E023703}">
                      <ahyp:hlinkClr xmlns:ahyp="http://schemas.microsoft.com/office/drawing/2018/hyperlinkcolor" val="tx"/>
                    </a:ext>
                  </a:extLst>
                </a:hlinkClick>
              </a:rPr>
              <a:t>maxXasset</a:t>
            </a:r>
            <a:r>
              <a:rPr lang="en-US" sz="1600" b="0" i="0" u="sng" strike="noStrike" cap="none" dirty="0">
                <a:solidFill>
                  <a:srgbClr val="AA45B5"/>
                </a:solidFill>
                <a:latin typeface="Century Gothic" panose="020B0502020202020204" pitchFamily="34" charset="0"/>
                <a:ea typeface="Palatino Linotype"/>
                <a:cs typeface="Palatino Linotype"/>
                <a:sym typeface="Palatino Linotype"/>
                <a:hlinkClick r:id="rId4">
                  <a:extLst>
                    <a:ext uri="{A12FA001-AC4F-418D-AE19-62706E023703}">
                      <ahyp:hlinkClr xmlns:ahyp="http://schemas.microsoft.com/office/drawing/2018/hyperlinkcolor" val="tx"/>
                    </a:ext>
                  </a:extLst>
                </a:hlinkClick>
              </a:rPr>
              <a:t>™</a:t>
            </a:r>
            <a:r>
              <a:rPr lang="en-US" sz="1600" b="0" i="0" u="none" strike="noStrike" cap="none" dirty="0">
                <a:solidFill>
                  <a:srgbClr val="44546A"/>
                </a:solidFill>
                <a:latin typeface="Century Gothic" panose="020B0502020202020204" pitchFamily="34" charset="0"/>
                <a:ea typeface="Palatino Linotype"/>
                <a:cs typeface="Palatino Linotype"/>
                <a:sym typeface="Palatino Linotype"/>
              </a:rPr>
              <a:t>, a simpler, easier &amp; better way to conduct asset sales.</a:t>
            </a:r>
            <a:endParaRPr sz="1800" b="0" i="0" u="none" strike="noStrike" cap="none" dirty="0">
              <a:solidFill>
                <a:srgbClr val="000000"/>
              </a:solidFill>
              <a:latin typeface="Arial"/>
              <a:ea typeface="Arial"/>
              <a:cs typeface="Arial"/>
              <a:sym typeface="Arial"/>
            </a:endParaRPr>
          </a:p>
          <a:p>
            <a:pPr marL="0" marR="0" lvl="0" indent="0" algn="l" rtl="0">
              <a:lnSpc>
                <a:spcPct val="100000"/>
              </a:lnSpc>
              <a:spcBef>
                <a:spcPts val="1800"/>
              </a:spcBef>
              <a:spcAft>
                <a:spcPts val="0"/>
              </a:spcAft>
              <a:buClr>
                <a:srgbClr val="44546A"/>
              </a:buClr>
              <a:buSzPts val="865"/>
              <a:buFont typeface="Palatino Linotype"/>
              <a:buNone/>
            </a:pPr>
            <a:r>
              <a:rPr lang="en-US" sz="1600" b="0" i="0" u="none" strike="noStrike" cap="none" dirty="0">
                <a:solidFill>
                  <a:srgbClr val="44546A"/>
                </a:solidFill>
                <a:latin typeface="Century Gothic" panose="020B0502020202020204" pitchFamily="34" charset="0"/>
                <a:ea typeface="Palatino Linotype"/>
                <a:cs typeface="Palatino Linotype"/>
                <a:sym typeface="Palatino Linotype"/>
              </a:rPr>
              <a:t>Take charge of your sales process! Choose the auction date, set the terms, &amp; establish the closing timeline to suit your needs. Create &amp; upload relevant sale documents behind confidentiality agreements, review every bidder’s credentials, decide whether to approve or deny them, &amp; monitor the bidding in real time. </a:t>
            </a:r>
            <a:endParaRPr sz="1800" b="0" i="0" u="none" strike="noStrike" cap="none" dirty="0">
              <a:solidFill>
                <a:srgbClr val="000000"/>
              </a:solidFill>
              <a:latin typeface="Arial"/>
              <a:ea typeface="Arial"/>
              <a:cs typeface="Arial"/>
              <a:sym typeface="Arial"/>
            </a:endParaRPr>
          </a:p>
          <a:p>
            <a:pPr marL="0" marR="0" lvl="0" indent="0" algn="l" rtl="0">
              <a:lnSpc>
                <a:spcPct val="100000"/>
              </a:lnSpc>
              <a:spcBef>
                <a:spcPts val="1800"/>
              </a:spcBef>
              <a:spcAft>
                <a:spcPts val="0"/>
              </a:spcAft>
              <a:buClr>
                <a:srgbClr val="44546A"/>
              </a:buClr>
              <a:buSzPts val="865"/>
              <a:buFont typeface="Palatino Linotype"/>
              <a:buNone/>
            </a:pPr>
            <a:r>
              <a:rPr lang="en-US" sz="1600" b="0" i="0" u="none" strike="noStrike" cap="none" dirty="0">
                <a:solidFill>
                  <a:srgbClr val="44546A"/>
                </a:solidFill>
                <a:latin typeface="Century Gothic" panose="020B0502020202020204" pitchFamily="34" charset="0"/>
                <a:ea typeface="Palatino Linotype"/>
                <a:cs typeface="Palatino Linotype"/>
                <a:sym typeface="Palatino Linotype"/>
              </a:rPr>
              <a:t>No need to schedule a zoom or have the sale in an office. Now, interested parties can bid anytime, from anywhere! </a:t>
            </a:r>
            <a:r>
              <a:rPr lang="en-US" sz="1600" b="0" i="0" u="sng" strike="noStrike" cap="none" dirty="0" err="1">
                <a:solidFill>
                  <a:srgbClr val="AA45B5"/>
                </a:solidFill>
                <a:latin typeface="Century Gothic" panose="020B0502020202020204" pitchFamily="34" charset="0"/>
                <a:ea typeface="Palatino Linotype"/>
                <a:cs typeface="Palatino Linotype"/>
                <a:sym typeface="Palatino Linotype"/>
                <a:hlinkClick r:id="rId2">
                  <a:extLst>
                    <a:ext uri="{A12FA001-AC4F-418D-AE19-62706E023703}">
                      <ahyp:hlinkClr xmlns:ahyp="http://schemas.microsoft.com/office/drawing/2018/hyperlinkcolor" val="tx"/>
                    </a:ext>
                  </a:extLst>
                </a:hlinkClick>
              </a:rPr>
              <a:t>maxXasset</a:t>
            </a:r>
            <a:r>
              <a:rPr lang="en-US" sz="1600" b="0" i="0" u="sng" strike="noStrike" cap="none" dirty="0">
                <a:solidFill>
                  <a:srgbClr val="AA45B5"/>
                </a:solidFill>
                <a:latin typeface="Century Gothic" panose="020B0502020202020204" pitchFamily="34" charset="0"/>
                <a:ea typeface="Palatino Linotype"/>
                <a:cs typeface="Palatino Linotype"/>
                <a:sym typeface="Palatino Linotype"/>
                <a:hlinkClick r:id="rId2">
                  <a:extLst>
                    <a:ext uri="{A12FA001-AC4F-418D-AE19-62706E023703}">
                      <ahyp:hlinkClr xmlns:ahyp="http://schemas.microsoft.com/office/drawing/2018/hyperlinkcolor" val="tx"/>
                    </a:ext>
                  </a:extLst>
                </a:hlinkClick>
              </a:rPr>
              <a:t>™</a:t>
            </a:r>
            <a:r>
              <a:rPr lang="en-US" sz="1600" b="0" i="0" u="none" strike="noStrike" cap="none" dirty="0">
                <a:solidFill>
                  <a:srgbClr val="44546A"/>
                </a:solidFill>
                <a:latin typeface="Century Gothic" panose="020B0502020202020204" pitchFamily="34" charset="0"/>
                <a:ea typeface="Palatino Linotype"/>
                <a:cs typeface="Palatino Linotype"/>
                <a:sym typeface="Palatino Linotype"/>
              </a:rPr>
              <a:t> is also perfect to use in conjunction with real-time auctions, with use cases that include using it as a tool to select a stalking horse or as a tool for a first &amp; or second round in a two-round process.</a:t>
            </a:r>
            <a:endParaRPr sz="1800" b="0" i="0" u="none" strike="noStrike" cap="none" dirty="0">
              <a:solidFill>
                <a:srgbClr val="000000"/>
              </a:solidFill>
              <a:latin typeface="Arial"/>
              <a:ea typeface="Arial"/>
              <a:cs typeface="Arial"/>
              <a:sym typeface="Arial"/>
            </a:endParaRPr>
          </a:p>
        </p:txBody>
      </p:sp>
      <p:sp>
        <p:nvSpPr>
          <p:cNvPr id="31" name="Google Shape;31;p4"/>
          <p:cNvSpPr txBox="1"/>
          <p:nvPr/>
        </p:nvSpPr>
        <p:spPr>
          <a:xfrm>
            <a:off x="637726" y="443213"/>
            <a:ext cx="11020800" cy="6309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44546A"/>
              </a:buClr>
              <a:buSzPts val="3600"/>
              <a:buFont typeface="Century Gothic"/>
              <a:buNone/>
            </a:pPr>
            <a:r>
              <a:rPr lang="en-US" sz="3600" b="0" i="0" u="none" strike="noStrike" cap="none">
                <a:solidFill>
                  <a:srgbClr val="024751"/>
                </a:solidFill>
                <a:latin typeface="Century Gothic"/>
                <a:ea typeface="Century Gothic"/>
                <a:cs typeface="Century Gothic"/>
                <a:sym typeface="Century Gothic"/>
              </a:rPr>
              <a:t>Thank You To Our Sponsor…</a:t>
            </a:r>
            <a:endParaRPr sz="1400" b="0" i="0" u="none" strike="noStrike" cap="none">
              <a:solidFill>
                <a:srgbClr val="024751"/>
              </a:solidFill>
              <a:latin typeface="Arial"/>
              <a:ea typeface="Arial"/>
              <a:cs typeface="Arial"/>
              <a:sym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ustom Layout 2">
  <p:cSld name="CUSTOM_1">
    <p:bg>
      <p:bgPr>
        <a:solidFill>
          <a:schemeClr val="lt1"/>
        </a:solidFill>
        <a:effectLst/>
      </p:bgPr>
    </p:bg>
    <p:spTree>
      <p:nvGrpSpPr>
        <p:cNvPr id="1" name="Shape 218"/>
        <p:cNvGrpSpPr/>
        <p:nvPr/>
      </p:nvGrpSpPr>
      <p:grpSpPr>
        <a:xfrm>
          <a:off x="0" y="0"/>
          <a:ext cx="0" cy="0"/>
          <a:chOff x="0" y="0"/>
          <a:chExt cx="0" cy="0"/>
        </a:xfrm>
      </p:grpSpPr>
      <p:sp>
        <p:nvSpPr>
          <p:cNvPr id="219" name="Google Shape;219;p32"/>
          <p:cNvSpPr/>
          <p:nvPr/>
        </p:nvSpPr>
        <p:spPr>
          <a:xfrm>
            <a:off x="6708675" y="839075"/>
            <a:ext cx="5310900" cy="1696500"/>
          </a:xfrm>
          <a:prstGeom prst="rect">
            <a:avLst/>
          </a:prstGeom>
          <a:gradFill>
            <a:gsLst>
              <a:gs pos="0">
                <a:srgbClr val="5E7492"/>
              </a:gs>
              <a:gs pos="100000">
                <a:srgbClr val="2F363F"/>
              </a:gs>
            </a:gsLst>
            <a:lin ang="5400012" scaled="0"/>
          </a:gra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Century Gothic" panose="020B0502020202020204" pitchFamily="34" charset="0"/>
              <a:ea typeface="Palatino Linotype"/>
              <a:cs typeface="Palatino Linotype"/>
              <a:sym typeface="Palatino Linotype"/>
            </a:endParaRPr>
          </a:p>
        </p:txBody>
      </p:sp>
      <p:sp>
        <p:nvSpPr>
          <p:cNvPr id="220" name="Google Shape;220;p32"/>
          <p:cNvSpPr/>
          <p:nvPr/>
        </p:nvSpPr>
        <p:spPr>
          <a:xfrm>
            <a:off x="6708675" y="2737015"/>
            <a:ext cx="5310900" cy="1696500"/>
          </a:xfrm>
          <a:prstGeom prst="rect">
            <a:avLst/>
          </a:prstGeom>
          <a:gradFill>
            <a:gsLst>
              <a:gs pos="0">
                <a:srgbClr val="5E7492"/>
              </a:gs>
              <a:gs pos="100000">
                <a:srgbClr val="2F363F"/>
              </a:gs>
            </a:gsLst>
            <a:path path="circle">
              <a:fillToRect l="50000" t="50000" r="50000" b="50000"/>
            </a:path>
            <a:tileRect/>
          </a:gra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Century Gothic" panose="020B0502020202020204" pitchFamily="34" charset="0"/>
              <a:ea typeface="Palatino Linotype"/>
              <a:cs typeface="Palatino Linotype"/>
              <a:sym typeface="Palatino Linotype"/>
            </a:endParaRPr>
          </a:p>
        </p:txBody>
      </p:sp>
      <p:sp>
        <p:nvSpPr>
          <p:cNvPr id="221" name="Google Shape;221;p32"/>
          <p:cNvSpPr/>
          <p:nvPr/>
        </p:nvSpPr>
        <p:spPr>
          <a:xfrm>
            <a:off x="6708675" y="4615899"/>
            <a:ext cx="5310900" cy="1653000"/>
          </a:xfrm>
          <a:prstGeom prst="rect">
            <a:avLst/>
          </a:prstGeom>
          <a:gradFill>
            <a:gsLst>
              <a:gs pos="0">
                <a:srgbClr val="5E7492"/>
              </a:gs>
              <a:gs pos="100000">
                <a:srgbClr val="2F363F"/>
              </a:gs>
            </a:gsLst>
            <a:lin ang="5400012" scaled="0"/>
          </a:gra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Century Gothic" panose="020B0502020202020204" pitchFamily="34" charset="0"/>
              <a:ea typeface="Palatino Linotype"/>
              <a:cs typeface="Palatino Linotype"/>
              <a:sym typeface="Palatino Linotype"/>
            </a:endParaRPr>
          </a:p>
        </p:txBody>
      </p:sp>
      <p:sp>
        <p:nvSpPr>
          <p:cNvPr id="222" name="Google Shape;222;p32"/>
          <p:cNvSpPr txBox="1"/>
          <p:nvPr/>
        </p:nvSpPr>
        <p:spPr>
          <a:xfrm>
            <a:off x="296350" y="2490175"/>
            <a:ext cx="5887800" cy="25998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SzPts val="1100"/>
              <a:buNone/>
            </a:pPr>
            <a:r>
              <a:rPr lang="en-US" sz="1800" i="1">
                <a:latin typeface="Century Gothic"/>
                <a:ea typeface="Century Gothic"/>
                <a:cs typeface="Century Gothic"/>
                <a:sym typeface="Century Gothic"/>
              </a:rPr>
              <a:t>The National Law Review</a:t>
            </a:r>
            <a:r>
              <a:rPr lang="en-US" sz="1800">
                <a:latin typeface="Century Gothic"/>
                <a:ea typeface="Century Gothic"/>
                <a:cs typeface="Century Gothic"/>
                <a:sym typeface="Century Gothic"/>
              </a:rPr>
              <a:t> (NLR) is a premier legal news website offering in-depth analysis on a wide range of legal and business topics. Established in 1888, NLR has evolved into a </a:t>
            </a:r>
            <a:r>
              <a:rPr lang="en-US" sz="1800" b="1">
                <a:latin typeface="Century Gothic"/>
                <a:ea typeface="Century Gothic"/>
                <a:cs typeface="Century Gothic"/>
                <a:sym typeface="Century Gothic"/>
              </a:rPr>
              <a:t>trusted resource</a:t>
            </a:r>
            <a:r>
              <a:rPr lang="en-US" sz="1800">
                <a:latin typeface="Century Gothic"/>
                <a:ea typeface="Century Gothic"/>
                <a:cs typeface="Century Gothic"/>
                <a:sym typeface="Century Gothic"/>
              </a:rPr>
              <a:t> for legal professionals, business leaders, and the general public, providing timely and relevant information on legislative changes, court decisions, and regulatory developments</a:t>
            </a:r>
            <a:endParaRPr sz="1900">
              <a:latin typeface="Century Gothic"/>
              <a:ea typeface="Century Gothic"/>
              <a:cs typeface="Century Gothic"/>
              <a:sym typeface="Century Gothic"/>
            </a:endParaRPr>
          </a:p>
        </p:txBody>
      </p:sp>
      <p:sp>
        <p:nvSpPr>
          <p:cNvPr id="223" name="Google Shape;223;p32"/>
          <p:cNvSpPr txBox="1"/>
          <p:nvPr/>
        </p:nvSpPr>
        <p:spPr>
          <a:xfrm>
            <a:off x="275162" y="254080"/>
            <a:ext cx="57534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Thank you to our sponsor </a:t>
            </a:r>
            <a:endParaRPr>
              <a:solidFill>
                <a:schemeClr val="dk1"/>
              </a:solidFill>
            </a:endParaRPr>
          </a:p>
        </p:txBody>
      </p:sp>
      <p:pic>
        <p:nvPicPr>
          <p:cNvPr id="224" name="Google Shape;224;p32"/>
          <p:cNvPicPr preferRelativeResize="0"/>
          <p:nvPr/>
        </p:nvPicPr>
        <p:blipFill>
          <a:blip r:embed="rId2">
            <a:alphaModFix/>
          </a:blip>
          <a:stretch>
            <a:fillRect/>
          </a:stretch>
        </p:blipFill>
        <p:spPr>
          <a:xfrm>
            <a:off x="275138" y="1320675"/>
            <a:ext cx="5930234" cy="687900"/>
          </a:xfrm>
          <a:prstGeom prst="rect">
            <a:avLst/>
          </a:prstGeom>
          <a:noFill/>
          <a:ln>
            <a:noFill/>
          </a:ln>
        </p:spPr>
      </p:pic>
      <p:sp>
        <p:nvSpPr>
          <p:cNvPr id="225" name="Google Shape;225;p32"/>
          <p:cNvSpPr txBox="1"/>
          <p:nvPr/>
        </p:nvSpPr>
        <p:spPr>
          <a:xfrm>
            <a:off x="7084792" y="921945"/>
            <a:ext cx="4558800" cy="14715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SzPts val="1100"/>
              <a:buNone/>
            </a:pPr>
            <a:r>
              <a:rPr lang="en-US" sz="1600" b="1">
                <a:solidFill>
                  <a:schemeClr val="lt1"/>
                </a:solidFill>
                <a:latin typeface="Century Gothic"/>
                <a:ea typeface="Century Gothic"/>
                <a:cs typeface="Century Gothic"/>
                <a:sym typeface="Century Gothic"/>
              </a:rPr>
              <a:t>Comprehensive Coverage</a:t>
            </a:r>
            <a:r>
              <a:rPr lang="en-US" sz="1600">
                <a:solidFill>
                  <a:schemeClr val="lt1"/>
                </a:solidFill>
                <a:latin typeface="Century Gothic"/>
                <a:ea typeface="Century Gothic"/>
                <a:cs typeface="Century Gothic"/>
                <a:sym typeface="Century Gothic"/>
              </a:rPr>
              <a:t>: NLR covers nearly every legal topic, including litigation, AI &amp; the Law, employment law , IP Law, real estate, energy, health care, bankruptcy and much more.</a:t>
            </a:r>
            <a:endParaRPr sz="2000">
              <a:solidFill>
                <a:schemeClr val="lt1"/>
              </a:solidFill>
              <a:latin typeface="Century Gothic"/>
              <a:ea typeface="Century Gothic"/>
              <a:cs typeface="Century Gothic"/>
              <a:sym typeface="Century Gothic"/>
            </a:endParaRPr>
          </a:p>
        </p:txBody>
      </p:sp>
      <p:sp>
        <p:nvSpPr>
          <p:cNvPr id="226" name="Google Shape;226;p32"/>
          <p:cNvSpPr txBox="1"/>
          <p:nvPr/>
        </p:nvSpPr>
        <p:spPr>
          <a:xfrm>
            <a:off x="7084792" y="2908157"/>
            <a:ext cx="4558800" cy="11883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SzPts val="1100"/>
              <a:buNone/>
            </a:pPr>
            <a:r>
              <a:rPr lang="en-US" sz="1600" b="1">
                <a:solidFill>
                  <a:schemeClr val="lt1"/>
                </a:solidFill>
                <a:latin typeface="Century Gothic"/>
                <a:ea typeface="Century Gothic"/>
                <a:cs typeface="Century Gothic"/>
                <a:sym typeface="Century Gothic"/>
              </a:rPr>
              <a:t>Expert Analysis: </a:t>
            </a:r>
            <a:r>
              <a:rPr lang="en-US" sz="1600">
                <a:solidFill>
                  <a:schemeClr val="lt1"/>
                </a:solidFill>
                <a:latin typeface="Century Gothic"/>
                <a:ea typeface="Century Gothic"/>
                <a:cs typeface="Century Gothic"/>
                <a:sym typeface="Century Gothic"/>
              </a:rPr>
              <a:t>Articles are authored by experienced attorneys and legal professionals, ensuring accurate and insightful commentary.</a:t>
            </a:r>
            <a:endParaRPr sz="2000">
              <a:solidFill>
                <a:schemeClr val="lt1"/>
              </a:solidFill>
              <a:latin typeface="Century Gothic"/>
              <a:ea typeface="Century Gothic"/>
              <a:cs typeface="Century Gothic"/>
              <a:sym typeface="Century Gothic"/>
            </a:endParaRPr>
          </a:p>
        </p:txBody>
      </p:sp>
      <p:sp>
        <p:nvSpPr>
          <p:cNvPr id="227" name="Google Shape;227;p32"/>
          <p:cNvSpPr txBox="1"/>
          <p:nvPr/>
        </p:nvSpPr>
        <p:spPr>
          <a:xfrm>
            <a:off x="7175564" y="4774733"/>
            <a:ext cx="4377000" cy="11883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SzPts val="1100"/>
              <a:buNone/>
            </a:pPr>
            <a:r>
              <a:rPr lang="en-US" sz="1600" b="1">
                <a:solidFill>
                  <a:schemeClr val="lt1"/>
                </a:solidFill>
                <a:latin typeface="Century Gothic"/>
                <a:ea typeface="Century Gothic"/>
                <a:cs typeface="Century Gothic"/>
                <a:sym typeface="Century Gothic"/>
              </a:rPr>
              <a:t>Daily Updates: </a:t>
            </a:r>
            <a:r>
              <a:rPr lang="en-US" sz="1600">
                <a:solidFill>
                  <a:schemeClr val="lt1"/>
                </a:solidFill>
                <a:latin typeface="Century Gothic"/>
                <a:ea typeface="Century Gothic"/>
                <a:cs typeface="Century Gothic"/>
                <a:sym typeface="Century Gothic"/>
              </a:rPr>
              <a:t>NLR provides hourly legal news updates, keeping readers informed about the latest developments in the legal world.</a:t>
            </a:r>
            <a:endParaRPr sz="2000">
              <a:solidFill>
                <a:schemeClr val="lt1"/>
              </a:solidFill>
              <a:latin typeface="Century Gothic"/>
              <a:ea typeface="Century Gothic"/>
              <a:cs typeface="Century Gothic"/>
              <a:sym typeface="Century Gothic"/>
            </a:endParaRPr>
          </a:p>
        </p:txBody>
      </p:sp>
      <p:sp>
        <p:nvSpPr>
          <p:cNvPr id="228" name="Google Shape;228;p32"/>
          <p:cNvSpPr txBox="1"/>
          <p:nvPr/>
        </p:nvSpPr>
        <p:spPr>
          <a:xfrm>
            <a:off x="296354" y="5440175"/>
            <a:ext cx="5016000" cy="6879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SzPts val="1100"/>
              <a:buNone/>
            </a:pPr>
            <a:r>
              <a:rPr lang="en-US" sz="1800">
                <a:latin typeface="Century Gothic"/>
                <a:ea typeface="Century Gothic"/>
                <a:cs typeface="Century Gothic"/>
                <a:sym typeface="Century Gothic"/>
              </a:rPr>
              <a:t>Visit</a:t>
            </a:r>
            <a:r>
              <a:rPr lang="en-US" sz="1800" i="1">
                <a:latin typeface="Century Gothic"/>
                <a:ea typeface="Century Gothic"/>
                <a:cs typeface="Century Gothic"/>
                <a:sym typeface="Century Gothic"/>
              </a:rPr>
              <a:t> The National Law Review </a:t>
            </a:r>
            <a:r>
              <a:rPr lang="en-US" sz="1800">
                <a:latin typeface="Century Gothic"/>
                <a:ea typeface="Century Gothic"/>
                <a:cs typeface="Century Gothic"/>
                <a:sym typeface="Century Gothic"/>
              </a:rPr>
              <a:t>to learn more - </a:t>
            </a:r>
            <a:r>
              <a:rPr lang="en-US" sz="1800" u="sng">
                <a:solidFill>
                  <a:schemeClr val="hlink"/>
                </a:solidFill>
                <a:latin typeface="Century Gothic"/>
                <a:ea typeface="Century Gothic"/>
                <a:cs typeface="Century Gothic"/>
                <a:sym typeface="Century Gothic"/>
                <a:hlinkClick r:id="rId3"/>
              </a:rPr>
              <a:t>https://natlawreview.com/</a:t>
            </a:r>
            <a:endParaRPr sz="1900">
              <a:latin typeface="Century Gothic"/>
              <a:ea typeface="Century Gothic"/>
              <a:cs typeface="Century Gothic"/>
              <a:sym typeface="Century Gothic"/>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Meet the Faculty Intro Section Slide">
  <p:cSld name="meet faculty intro">
    <p:spTree>
      <p:nvGrpSpPr>
        <p:cNvPr id="1" name="Shape 236"/>
        <p:cNvGrpSpPr/>
        <p:nvPr/>
      </p:nvGrpSpPr>
      <p:grpSpPr>
        <a:xfrm>
          <a:off x="0" y="0"/>
          <a:ext cx="0" cy="0"/>
          <a:chOff x="0" y="0"/>
          <a:chExt cx="0" cy="0"/>
        </a:xfrm>
      </p:grpSpPr>
      <p:sp>
        <p:nvSpPr>
          <p:cNvPr id="237" name="Google Shape;237;p34"/>
          <p:cNvSpPr/>
          <p:nvPr/>
        </p:nvSpPr>
        <p:spPr>
          <a:xfrm>
            <a:off x="11379199" y="5791200"/>
            <a:ext cx="864900" cy="1066800"/>
          </a:xfrm>
          <a:prstGeom prst="triangle">
            <a:avLst>
              <a:gd name="adj" fmla="val 10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sp>
        <p:nvSpPr>
          <p:cNvPr id="238" name="Google Shape;238;p34"/>
          <p:cNvSpPr/>
          <p:nvPr/>
        </p:nvSpPr>
        <p:spPr>
          <a:xfrm rot="1947613">
            <a:off x="-663975" y="-875884"/>
            <a:ext cx="1871039" cy="4132058"/>
          </a:xfrm>
          <a:custGeom>
            <a:avLst/>
            <a:gdLst/>
            <a:ahLst/>
            <a:cxnLst/>
            <a:rect l="l" t="t" r="r" b="b"/>
            <a:pathLst>
              <a:path w="1868303" h="4126015" extrusionOk="0">
                <a:moveTo>
                  <a:pt x="0" y="1188113"/>
                </a:moveTo>
                <a:lnTo>
                  <a:pt x="1868303" y="0"/>
                </a:lnTo>
                <a:lnTo>
                  <a:pt x="1868303" y="4126015"/>
                </a:ln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pic>
        <p:nvPicPr>
          <p:cNvPr id="239" name="Google Shape;239;p34" descr="A black background with blue text&#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61177" y="2388725"/>
            <a:ext cx="11269643" cy="2080549"/>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Individual Faculty Bio Slide">
  <p:cSld name="bio">
    <p:spTree>
      <p:nvGrpSpPr>
        <p:cNvPr id="1" name="Shape 240"/>
        <p:cNvGrpSpPr/>
        <p:nvPr/>
      </p:nvGrpSpPr>
      <p:grpSpPr>
        <a:xfrm>
          <a:off x="0" y="0"/>
          <a:ext cx="0" cy="0"/>
          <a:chOff x="0" y="0"/>
          <a:chExt cx="0" cy="0"/>
        </a:xfrm>
      </p:grpSpPr>
      <p:sp>
        <p:nvSpPr>
          <p:cNvPr id="241" name="Google Shape;241;p35"/>
          <p:cNvSpPr txBox="1">
            <a:spLocks noGrp="1"/>
          </p:cNvSpPr>
          <p:nvPr>
            <p:ph type="body" idx="1"/>
          </p:nvPr>
        </p:nvSpPr>
        <p:spPr>
          <a:xfrm>
            <a:off x="533401" y="797028"/>
            <a:ext cx="10196400" cy="7836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2"/>
              </a:buClr>
              <a:buSzPts val="4200"/>
              <a:buNone/>
              <a:defRPr sz="2800">
                <a:solidFill>
                  <a:schemeClr val="dk2"/>
                </a:solidFill>
                <a:latin typeface="Century Gothic"/>
                <a:ea typeface="Century Gothic"/>
                <a:cs typeface="Century Gothic"/>
                <a:sym typeface="Century Gothic"/>
              </a:defRPr>
            </a:lvl1pPr>
            <a:lvl2pPr marL="914400" lvl="1" indent="-314325" algn="l">
              <a:lnSpc>
                <a:spcPct val="90000"/>
              </a:lnSpc>
              <a:spcBef>
                <a:spcPts val="1000"/>
              </a:spcBef>
              <a:spcAft>
                <a:spcPts val="0"/>
              </a:spcAft>
              <a:buClr>
                <a:schemeClr val="dk1"/>
              </a:buClr>
              <a:buSzPts val="1350"/>
              <a:buChar char="➢"/>
              <a:defRPr/>
            </a:lvl2pPr>
            <a:lvl3pPr marL="1371600" lvl="2" indent="-331469" algn="l">
              <a:lnSpc>
                <a:spcPct val="90000"/>
              </a:lnSpc>
              <a:spcBef>
                <a:spcPts val="1000"/>
              </a:spcBef>
              <a:spcAft>
                <a:spcPts val="0"/>
              </a:spcAft>
              <a:buClr>
                <a:schemeClr val="dk1"/>
              </a:buClr>
              <a:buSzPts val="1620"/>
              <a:buChar char="✔"/>
              <a:defRPr/>
            </a:lvl3pPr>
            <a:lvl4pPr marL="1828800" lvl="3" indent="-314325" algn="l">
              <a:lnSpc>
                <a:spcPct val="90000"/>
              </a:lnSpc>
              <a:spcBef>
                <a:spcPts val="1000"/>
              </a:spcBef>
              <a:spcAft>
                <a:spcPts val="0"/>
              </a:spcAft>
              <a:buClr>
                <a:schemeClr val="dk1"/>
              </a:buClr>
              <a:buSzPts val="1350"/>
              <a:buChar char="o"/>
              <a:defRPr/>
            </a:lvl4pPr>
            <a:lvl5pPr marL="2286000" lvl="4" indent="-314325" algn="l">
              <a:lnSpc>
                <a:spcPct val="90000"/>
              </a:lnSpc>
              <a:spcBef>
                <a:spcPts val="1000"/>
              </a:spcBef>
              <a:spcAft>
                <a:spcPts val="0"/>
              </a:spcAft>
              <a:buClr>
                <a:schemeClr val="dk1"/>
              </a:buClr>
              <a:buSzPts val="135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1000"/>
              </a:spcAft>
              <a:buClr>
                <a:schemeClr val="dk1"/>
              </a:buClr>
              <a:buSzPts val="1800"/>
              <a:buChar char="•"/>
              <a:defRPr/>
            </a:lvl9pPr>
          </a:lstStyle>
          <a:p>
            <a:endParaRPr/>
          </a:p>
        </p:txBody>
      </p:sp>
      <p:sp>
        <p:nvSpPr>
          <p:cNvPr id="242" name="Google Shape;242;p35"/>
          <p:cNvSpPr txBox="1">
            <a:spLocks noGrp="1"/>
          </p:cNvSpPr>
          <p:nvPr>
            <p:ph type="body" idx="2"/>
          </p:nvPr>
        </p:nvSpPr>
        <p:spPr>
          <a:xfrm>
            <a:off x="3691175" y="1850950"/>
            <a:ext cx="8251800" cy="43845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Clr>
                <a:schemeClr val="dk1"/>
              </a:buClr>
              <a:buSzPts val="1800"/>
              <a:buFont typeface="Palatino Linotype"/>
              <a:buChar char="●"/>
              <a:defRPr sz="1800" b="0" i="0">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914400" lvl="1" indent="-342900" algn="l">
              <a:lnSpc>
                <a:spcPct val="100000"/>
              </a:lnSpc>
              <a:spcBef>
                <a:spcPts val="1000"/>
              </a:spcBef>
              <a:spcAft>
                <a:spcPts val="0"/>
              </a:spcAft>
              <a:buClr>
                <a:schemeClr val="dk1"/>
              </a:buClr>
              <a:buSzPts val="1800"/>
              <a:buFont typeface="Palatino Linotype"/>
              <a:buChar char="➢"/>
              <a:defRPr>
                <a:latin typeface="Palatino Linotype"/>
                <a:ea typeface="Palatino Linotype"/>
                <a:cs typeface="Palatino Linotype"/>
                <a:sym typeface="Palatino Linotype"/>
              </a:defRPr>
            </a:lvl2pPr>
            <a:lvl3pPr marL="1371600" lvl="2" indent="-342900" algn="l">
              <a:lnSpc>
                <a:spcPct val="100000"/>
              </a:lnSpc>
              <a:spcBef>
                <a:spcPts val="1000"/>
              </a:spcBef>
              <a:spcAft>
                <a:spcPts val="0"/>
              </a:spcAft>
              <a:buClr>
                <a:schemeClr val="dk1"/>
              </a:buClr>
              <a:buSzPts val="1800"/>
              <a:buFont typeface="Palatino Linotype"/>
              <a:buChar char="✓"/>
              <a:defRPr>
                <a:latin typeface="Palatino Linotype"/>
                <a:ea typeface="Palatino Linotype"/>
                <a:cs typeface="Palatino Linotype"/>
                <a:sym typeface="Palatino Linotype"/>
              </a:defRPr>
            </a:lvl3pPr>
            <a:lvl4pPr marL="1828800" lvl="3" indent="-342900" algn="l">
              <a:lnSpc>
                <a:spcPct val="100000"/>
              </a:lnSpc>
              <a:spcBef>
                <a:spcPts val="1000"/>
              </a:spcBef>
              <a:spcAft>
                <a:spcPts val="0"/>
              </a:spcAft>
              <a:buClr>
                <a:schemeClr val="dk1"/>
              </a:buClr>
              <a:buSzPts val="1800"/>
              <a:buFont typeface="Palatino Linotype"/>
              <a:buChar char="o"/>
              <a:defRPr/>
            </a:lvl4pPr>
            <a:lvl5pPr marL="2286000" lvl="4" indent="-342900" algn="l">
              <a:lnSpc>
                <a:spcPct val="100000"/>
              </a:lnSpc>
              <a:spcBef>
                <a:spcPts val="1000"/>
              </a:spcBef>
              <a:spcAft>
                <a:spcPts val="0"/>
              </a:spcAft>
              <a:buClr>
                <a:schemeClr val="dk1"/>
              </a:buClr>
              <a:buSzPts val="1800"/>
              <a:buFont typeface="Palatino Linotype"/>
              <a:buChar char="▪"/>
              <a:defRPr/>
            </a:lvl5pPr>
            <a:lvl6pPr marL="2743200" lvl="5" indent="-342900" algn="l">
              <a:lnSpc>
                <a:spcPct val="100000"/>
              </a:lnSpc>
              <a:spcBef>
                <a:spcPts val="1000"/>
              </a:spcBef>
              <a:spcAft>
                <a:spcPts val="0"/>
              </a:spcAft>
              <a:buClr>
                <a:schemeClr val="dk1"/>
              </a:buClr>
              <a:buSzPts val="1800"/>
              <a:buChar char="•"/>
              <a:defRPr/>
            </a:lvl6pPr>
            <a:lvl7pPr marL="3200400" lvl="6" indent="-342900" algn="l">
              <a:lnSpc>
                <a:spcPct val="100000"/>
              </a:lnSpc>
              <a:spcBef>
                <a:spcPts val="1000"/>
              </a:spcBef>
              <a:spcAft>
                <a:spcPts val="0"/>
              </a:spcAft>
              <a:buClr>
                <a:schemeClr val="dk1"/>
              </a:buClr>
              <a:buSzPts val="1800"/>
              <a:buChar char="•"/>
              <a:defRPr/>
            </a:lvl7pPr>
            <a:lvl8pPr marL="3657600" lvl="7" indent="-342900" algn="l">
              <a:lnSpc>
                <a:spcPct val="100000"/>
              </a:lnSpc>
              <a:spcBef>
                <a:spcPts val="1000"/>
              </a:spcBef>
              <a:spcAft>
                <a:spcPts val="0"/>
              </a:spcAft>
              <a:buClr>
                <a:schemeClr val="dk1"/>
              </a:buClr>
              <a:buSzPts val="1800"/>
              <a:buChar char="•"/>
              <a:defRPr/>
            </a:lvl8pPr>
            <a:lvl9pPr marL="4114800" lvl="8" indent="-342900" algn="l">
              <a:lnSpc>
                <a:spcPct val="100000"/>
              </a:lnSpc>
              <a:spcBef>
                <a:spcPts val="1000"/>
              </a:spcBef>
              <a:spcAft>
                <a:spcPts val="1000"/>
              </a:spcAft>
              <a:buClr>
                <a:schemeClr val="dk1"/>
              </a:buClr>
              <a:buSzPts val="1800"/>
              <a:buChar char="•"/>
              <a:defRPr/>
            </a:lvl9pPr>
          </a:lstStyle>
          <a:p>
            <a:endParaRPr dirty="0"/>
          </a:p>
        </p:txBody>
      </p:sp>
      <p:sp>
        <p:nvSpPr>
          <p:cNvPr id="243" name="Google Shape;243;p35"/>
          <p:cNvSpPr>
            <a:spLocks noGrp="1"/>
          </p:cNvSpPr>
          <p:nvPr>
            <p:ph type="pic" idx="3"/>
          </p:nvPr>
        </p:nvSpPr>
        <p:spPr>
          <a:xfrm>
            <a:off x="533401" y="1850955"/>
            <a:ext cx="2636100" cy="3781200"/>
          </a:xfrm>
          <a:prstGeom prst="rect">
            <a:avLst/>
          </a:prstGeom>
          <a:noFill/>
          <a:ln>
            <a:noFill/>
          </a:ln>
          <a:effectLst>
            <a:outerShdw blurRad="85725" dist="104775" dir="8400000" algn="bl" rotWithShape="0">
              <a:srgbClr val="000000">
                <a:alpha val="48000"/>
              </a:srgbClr>
            </a:outerShdw>
          </a:effectLst>
        </p:spPr>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44"/>
        <p:cNvGrpSpPr/>
        <p:nvPr/>
      </p:nvGrpSpPr>
      <p:grpSpPr>
        <a:xfrm>
          <a:off x="0" y="0"/>
          <a:ext cx="0" cy="0"/>
          <a:chOff x="0" y="0"/>
          <a:chExt cx="0" cy="0"/>
        </a:xfrm>
      </p:grpSpPr>
      <p:sp>
        <p:nvSpPr>
          <p:cNvPr id="245" name="Google Shape;245;p36"/>
          <p:cNvSpPr txBox="1">
            <a:spLocks noGrp="1"/>
          </p:cNvSpPr>
          <p:nvPr>
            <p:ph type="title"/>
          </p:nvPr>
        </p:nvSpPr>
        <p:spPr>
          <a:xfrm>
            <a:off x="606919" y="356158"/>
            <a:ext cx="10834800" cy="1499400"/>
          </a:xfrm>
          <a:prstGeom prst="rect">
            <a:avLst/>
          </a:prstGeom>
          <a:noFill/>
          <a:ln>
            <a:noFill/>
          </a:ln>
        </p:spPr>
        <p:txBody>
          <a:bodyPr spcFirstLastPara="1" wrap="square" lIns="0" tIns="0" rIns="0" bIns="0" anchor="t" anchorCtr="0">
            <a:spAutoFit/>
          </a:bodyPr>
          <a:lstStyle>
            <a:lvl1pPr lvl="0" algn="l" rtl="0">
              <a:spcBef>
                <a:spcPts val="0"/>
              </a:spcBef>
              <a:spcAft>
                <a:spcPts val="0"/>
              </a:spcAft>
              <a:buSzPts val="4400"/>
              <a:buNone/>
              <a:defRPr sz="4400" b="0" i="0">
                <a:solidFill>
                  <a:srgbClr val="44546A"/>
                </a:solidFill>
                <a:latin typeface="Century Gothic"/>
                <a:ea typeface="Century Gothic"/>
                <a:cs typeface="Century Gothic"/>
                <a:sym typeface="Century Gothic"/>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46" name="Google Shape;246;p36"/>
          <p:cNvSpPr txBox="1">
            <a:spLocks noGrp="1"/>
          </p:cNvSpPr>
          <p:nvPr>
            <p:ph type="body" idx="1"/>
          </p:nvPr>
        </p:nvSpPr>
        <p:spPr>
          <a:xfrm>
            <a:off x="674578" y="1988161"/>
            <a:ext cx="10615500" cy="307777"/>
          </a:xfrm>
          <a:prstGeom prst="rect">
            <a:avLst/>
          </a:prstGeom>
          <a:noFill/>
          <a:ln>
            <a:noFill/>
          </a:ln>
        </p:spPr>
        <p:txBody>
          <a:bodyPr spcFirstLastPara="1" wrap="square" lIns="0" tIns="0" rIns="0" bIns="0" anchor="t" anchorCtr="0">
            <a:spAutoFit/>
          </a:bodyPr>
          <a:lstStyle>
            <a:lvl1pPr marL="457200" lvl="0" indent="-228600" algn="l" rtl="0">
              <a:spcBef>
                <a:spcPts val="0"/>
              </a:spcBef>
              <a:spcAft>
                <a:spcPts val="0"/>
              </a:spcAft>
              <a:buSzPts val="3000"/>
              <a:buNone/>
              <a:defRPr sz="2000" b="1" i="0">
                <a:solidFill>
                  <a:schemeClr val="dk1"/>
                </a:solidFill>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914400" lvl="1" indent="-228600" algn="l" rtl="0">
              <a:spcBef>
                <a:spcPts val="1000"/>
              </a:spcBef>
              <a:spcAft>
                <a:spcPts val="0"/>
              </a:spcAft>
              <a:buSzPts val="1350"/>
              <a:buNone/>
              <a:defRPr/>
            </a:lvl2pPr>
            <a:lvl3pPr marL="1371600" lvl="2" indent="-228600" algn="l" rtl="0">
              <a:spcBef>
                <a:spcPts val="1000"/>
              </a:spcBef>
              <a:spcAft>
                <a:spcPts val="0"/>
              </a:spcAft>
              <a:buSzPts val="1620"/>
              <a:buNone/>
              <a:defRPr/>
            </a:lvl3pPr>
            <a:lvl4pPr marL="1828800" lvl="3" indent="-228600" algn="l" rtl="0">
              <a:spcBef>
                <a:spcPts val="1000"/>
              </a:spcBef>
              <a:spcAft>
                <a:spcPts val="0"/>
              </a:spcAft>
              <a:buSzPts val="1350"/>
              <a:buNone/>
              <a:defRPr/>
            </a:lvl4pPr>
            <a:lvl5pPr marL="2286000" lvl="4" indent="-228600" algn="l" rtl="0">
              <a:spcBef>
                <a:spcPts val="1000"/>
              </a:spcBef>
              <a:spcAft>
                <a:spcPts val="0"/>
              </a:spcAft>
              <a:buSzPts val="1350"/>
              <a:buNone/>
              <a:defRPr/>
            </a:lvl5pPr>
            <a:lvl6pPr marL="2743200" lvl="5" indent="-228600" algn="l" rtl="0">
              <a:spcBef>
                <a:spcPts val="1000"/>
              </a:spcBef>
              <a:spcAft>
                <a:spcPts val="0"/>
              </a:spcAft>
              <a:buSzPts val="1800"/>
              <a:buNone/>
              <a:defRPr/>
            </a:lvl6pPr>
            <a:lvl7pPr marL="3200400" lvl="6" indent="-228600" algn="l" rtl="0">
              <a:spcBef>
                <a:spcPts val="1000"/>
              </a:spcBef>
              <a:spcAft>
                <a:spcPts val="0"/>
              </a:spcAft>
              <a:buSzPts val="1800"/>
              <a:buNone/>
              <a:defRPr/>
            </a:lvl7pPr>
            <a:lvl8pPr marL="3657600" lvl="7" indent="-228600" algn="l" rtl="0">
              <a:spcBef>
                <a:spcPts val="1000"/>
              </a:spcBef>
              <a:spcAft>
                <a:spcPts val="0"/>
              </a:spcAft>
              <a:buSzPts val="1800"/>
              <a:buNone/>
              <a:defRPr/>
            </a:lvl8pPr>
            <a:lvl9pPr marL="4114800" lvl="8" indent="-228600" algn="l" rtl="0">
              <a:spcBef>
                <a:spcPts val="1000"/>
              </a:spcBef>
              <a:spcAft>
                <a:spcPts val="1000"/>
              </a:spcAft>
              <a:buSzPts val="1800"/>
              <a:buNone/>
              <a:defRPr/>
            </a:lvl9pPr>
          </a:lstStyle>
          <a:p>
            <a:endParaRPr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Hello_Mood-1">
  <p:cSld name="Hello_Mood-1">
    <p:spTree>
      <p:nvGrpSpPr>
        <p:cNvPr id="1" name="Shape 247"/>
        <p:cNvGrpSpPr/>
        <p:nvPr/>
      </p:nvGrpSpPr>
      <p:grpSpPr>
        <a:xfrm>
          <a:off x="0" y="0"/>
          <a:ext cx="0" cy="0"/>
          <a:chOff x="0" y="0"/>
          <a:chExt cx="0" cy="0"/>
        </a:xfrm>
      </p:grpSpPr>
      <p:sp>
        <p:nvSpPr>
          <p:cNvPr id="248" name="Google Shape;248;p37"/>
          <p:cNvSpPr txBox="1"/>
          <p:nvPr/>
        </p:nvSpPr>
        <p:spPr>
          <a:xfrm>
            <a:off x="463813" y="1965938"/>
            <a:ext cx="7029000" cy="12990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SzPts val="1100"/>
              <a:buNone/>
            </a:pPr>
            <a:r>
              <a:rPr lang="en-US">
                <a:latin typeface="Century Gothic"/>
                <a:ea typeface="Century Gothic"/>
                <a:cs typeface="Century Gothic"/>
                <a:sym typeface="Century Gothic"/>
              </a:rPr>
              <a:t>The National Law Review (NLR) is a premier legal news website offering in-depth analysis on a wide range of legal and business topics. Established in 1888, NLR has evolved into a trusted resource for legal professionals, business leaders, and the general public, providing timely and relevant information on legislative changes, court decisions, and regulatory developments</a:t>
            </a:r>
            <a:endParaRPr sz="1500">
              <a:latin typeface="Century Gothic"/>
              <a:ea typeface="Century Gothic"/>
              <a:cs typeface="Century Gothic"/>
              <a:sym typeface="Century Gothic"/>
            </a:endParaRPr>
          </a:p>
        </p:txBody>
      </p:sp>
      <p:sp>
        <p:nvSpPr>
          <p:cNvPr id="249" name="Google Shape;249;p37"/>
          <p:cNvSpPr txBox="1"/>
          <p:nvPr/>
        </p:nvSpPr>
        <p:spPr>
          <a:xfrm>
            <a:off x="413012" y="318805"/>
            <a:ext cx="57534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2"/>
                </a:solidFill>
                <a:latin typeface="Century Gothic"/>
                <a:ea typeface="Century Gothic"/>
                <a:cs typeface="Century Gothic"/>
                <a:sym typeface="Century Gothic"/>
              </a:rPr>
              <a:t>Thank you to our sponsor </a:t>
            </a:r>
            <a:endParaRPr/>
          </a:p>
        </p:txBody>
      </p:sp>
      <p:sp>
        <p:nvSpPr>
          <p:cNvPr id="250" name="Google Shape;250;p37"/>
          <p:cNvSpPr/>
          <p:nvPr/>
        </p:nvSpPr>
        <p:spPr>
          <a:xfrm>
            <a:off x="1688700" y="4617750"/>
            <a:ext cx="8814600" cy="1564800"/>
          </a:xfrm>
          <a:prstGeom prst="rect">
            <a:avLst/>
          </a:prstGeom>
          <a:solidFill>
            <a:srgbClr val="773D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sp>
        <p:nvSpPr>
          <p:cNvPr id="251" name="Google Shape;251;p37"/>
          <p:cNvSpPr txBox="1"/>
          <p:nvPr/>
        </p:nvSpPr>
        <p:spPr>
          <a:xfrm>
            <a:off x="1759638" y="4695008"/>
            <a:ext cx="8672700" cy="1188300"/>
          </a:xfrm>
          <a:prstGeom prst="rect">
            <a:avLst/>
          </a:prstGeom>
          <a:noFill/>
          <a:ln>
            <a:noFill/>
          </a:ln>
        </p:spPr>
        <p:txBody>
          <a:bodyPr spcFirstLastPara="1" wrap="square" lIns="91425" tIns="45700" rIns="91425" bIns="45700" anchor="t" anchorCtr="0">
            <a:spAutoFit/>
          </a:bodyPr>
          <a:lstStyle/>
          <a:p>
            <a:pPr marL="0" lvl="0" indent="0" algn="ctr" rtl="0">
              <a:lnSpc>
                <a:spcPct val="115000"/>
              </a:lnSpc>
              <a:spcBef>
                <a:spcPts val="0"/>
              </a:spcBef>
              <a:spcAft>
                <a:spcPts val="0"/>
              </a:spcAft>
              <a:buClr>
                <a:schemeClr val="dk1"/>
              </a:buClr>
              <a:buSzPts val="1100"/>
              <a:buFont typeface="Arial"/>
              <a:buNone/>
            </a:pPr>
            <a:r>
              <a:rPr lang="en-US" sz="1600">
                <a:solidFill>
                  <a:srgbClr val="FFFFFF"/>
                </a:solidFill>
                <a:latin typeface="Century Gothic"/>
                <a:ea typeface="Century Gothic"/>
                <a:cs typeface="Century Gothic"/>
                <a:sym typeface="Century Gothic"/>
              </a:rPr>
              <a:t>Get exclusive savings on your first order by selecting your preferred promo code: </a:t>
            </a:r>
            <a:r>
              <a:rPr lang="en-US" sz="1600" b="1" i="1">
                <a:solidFill>
                  <a:srgbClr val="FFFFFF"/>
                </a:solidFill>
                <a:latin typeface="Century Gothic"/>
                <a:ea typeface="Century Gothic"/>
                <a:cs typeface="Century Gothic"/>
                <a:sym typeface="Century Gothic"/>
              </a:rPr>
              <a:t>FINANCIALMOODTHCA</a:t>
            </a:r>
            <a:r>
              <a:rPr lang="en-US" sz="1600">
                <a:solidFill>
                  <a:srgbClr val="FFFFFF"/>
                </a:solidFill>
                <a:latin typeface="Century Gothic"/>
                <a:ea typeface="Century Gothic"/>
                <a:cs typeface="Century Gothic"/>
                <a:sym typeface="Century Gothic"/>
              </a:rPr>
              <a:t> - 20% off + a complimentary pre-roll</a:t>
            </a:r>
            <a:endParaRPr sz="1600">
              <a:solidFill>
                <a:srgbClr val="FFFFFF"/>
              </a:solidFill>
              <a:latin typeface="Century Gothic"/>
              <a:ea typeface="Century Gothic"/>
              <a:cs typeface="Century Gothic"/>
              <a:sym typeface="Century Gothic"/>
            </a:endParaRPr>
          </a:p>
          <a:p>
            <a:pPr marL="0" lvl="0" indent="0" algn="ctr" rtl="0">
              <a:lnSpc>
                <a:spcPct val="115000"/>
              </a:lnSpc>
              <a:spcBef>
                <a:spcPts val="0"/>
              </a:spcBef>
              <a:spcAft>
                <a:spcPts val="0"/>
              </a:spcAft>
              <a:buClr>
                <a:schemeClr val="dk1"/>
              </a:buClr>
              <a:buSzPts val="1100"/>
              <a:buFont typeface="Arial"/>
              <a:buNone/>
            </a:pPr>
            <a:r>
              <a:rPr lang="en-US" sz="1600" b="1">
                <a:solidFill>
                  <a:srgbClr val="FFFFFF"/>
                </a:solidFill>
                <a:latin typeface="Century Gothic"/>
                <a:ea typeface="Century Gothic"/>
                <a:cs typeface="Century Gothic"/>
                <a:sym typeface="Century Gothic"/>
              </a:rPr>
              <a:t>OR</a:t>
            </a:r>
            <a:endParaRPr sz="1600" b="1">
              <a:solidFill>
                <a:srgbClr val="FFFFFF"/>
              </a:solidFill>
              <a:latin typeface="Century Gothic"/>
              <a:ea typeface="Century Gothic"/>
              <a:cs typeface="Century Gothic"/>
              <a:sym typeface="Century Gothic"/>
            </a:endParaRPr>
          </a:p>
          <a:p>
            <a:pPr marL="0" lvl="0" indent="0" algn="ctr" rtl="0">
              <a:lnSpc>
                <a:spcPct val="115000"/>
              </a:lnSpc>
              <a:spcBef>
                <a:spcPts val="0"/>
              </a:spcBef>
              <a:spcAft>
                <a:spcPts val="0"/>
              </a:spcAft>
              <a:buSzPts val="1100"/>
              <a:buNone/>
            </a:pPr>
            <a:r>
              <a:rPr lang="en-US" sz="1600" b="1" i="1">
                <a:solidFill>
                  <a:srgbClr val="FFFFFF"/>
                </a:solidFill>
                <a:latin typeface="Century Gothic"/>
                <a:ea typeface="Century Gothic"/>
                <a:cs typeface="Century Gothic"/>
                <a:sym typeface="Century Gothic"/>
              </a:rPr>
              <a:t>FINANCIALMOODGUMMIES</a:t>
            </a:r>
            <a:r>
              <a:rPr lang="en-US" sz="1600">
                <a:solidFill>
                  <a:srgbClr val="FFFFFF"/>
                </a:solidFill>
                <a:latin typeface="Century Gothic"/>
                <a:ea typeface="Century Gothic"/>
                <a:cs typeface="Century Gothic"/>
                <a:sym typeface="Century Gothic"/>
              </a:rPr>
              <a:t> - 20% off + a free 5ct gummies pack</a:t>
            </a:r>
            <a:endParaRPr sz="2300">
              <a:solidFill>
                <a:schemeClr val="lt1"/>
              </a:solidFill>
              <a:latin typeface="Century Gothic"/>
              <a:ea typeface="Century Gothic"/>
              <a:cs typeface="Century Gothic"/>
              <a:sym typeface="Century Gothic"/>
            </a:endParaRPr>
          </a:p>
        </p:txBody>
      </p:sp>
      <p:sp>
        <p:nvSpPr>
          <p:cNvPr id="252" name="Google Shape;252;p37"/>
          <p:cNvSpPr/>
          <p:nvPr/>
        </p:nvSpPr>
        <p:spPr>
          <a:xfrm>
            <a:off x="4268625" y="5975100"/>
            <a:ext cx="4056900" cy="457800"/>
          </a:xfrm>
          <a:prstGeom prst="roundRect">
            <a:avLst>
              <a:gd name="adj" fmla="val 16667"/>
            </a:avLst>
          </a:prstGeom>
          <a:solidFill>
            <a:srgbClr val="FFD378"/>
          </a:solid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1600" u="sng" dirty="0">
                <a:solidFill>
                  <a:schemeClr val="hlink"/>
                </a:solidFill>
                <a:latin typeface="Century Gothic"/>
                <a:ea typeface="Century Gothic"/>
                <a:cs typeface="Century Gothic"/>
                <a:sym typeface="Century Gothic"/>
                <a:hlinkClick r:id="rId2"/>
              </a:rPr>
              <a:t>Click Here To Unlock This Special Offer</a:t>
            </a:r>
            <a:endParaRPr sz="1300" dirty="0">
              <a:latin typeface="Century Gothic" panose="020B0502020202020204" pitchFamily="34" charset="0"/>
              <a:ea typeface="Palatino Linotype"/>
              <a:cs typeface="Palatino Linotype"/>
              <a:sym typeface="Palatino Linotype"/>
            </a:endParaRPr>
          </a:p>
        </p:txBody>
      </p:sp>
      <p:pic>
        <p:nvPicPr>
          <p:cNvPr id="253" name="Google Shape;253;p37"/>
          <p:cNvPicPr preferRelativeResize="0"/>
          <p:nvPr/>
        </p:nvPicPr>
        <p:blipFill>
          <a:blip r:embed="rId3">
            <a:alphaModFix/>
          </a:blip>
          <a:stretch>
            <a:fillRect/>
          </a:stretch>
        </p:blipFill>
        <p:spPr>
          <a:xfrm>
            <a:off x="463823" y="991400"/>
            <a:ext cx="6368850" cy="738775"/>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ustom Layout 1">
  <p:cSld name="CUSTOM">
    <p:bg>
      <p:bgPr>
        <a:solidFill>
          <a:schemeClr val="lt1"/>
        </a:solidFill>
        <a:effectLst/>
      </p:bgPr>
    </p:bg>
    <p:spTree>
      <p:nvGrpSpPr>
        <p:cNvPr id="1" name="Shape 254"/>
        <p:cNvGrpSpPr/>
        <p:nvPr/>
      </p:nvGrpSpPr>
      <p:grpSpPr>
        <a:xfrm>
          <a:off x="0" y="0"/>
          <a:ext cx="0" cy="0"/>
          <a:chOff x="0" y="0"/>
          <a:chExt cx="0" cy="0"/>
        </a:xfrm>
      </p:grpSpPr>
      <p:sp>
        <p:nvSpPr>
          <p:cNvPr id="255" name="Google Shape;255;p38"/>
          <p:cNvSpPr txBox="1"/>
          <p:nvPr/>
        </p:nvSpPr>
        <p:spPr>
          <a:xfrm>
            <a:off x="275150" y="2144400"/>
            <a:ext cx="6961800" cy="40404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SzPts val="1100"/>
              <a:buNone/>
            </a:pPr>
            <a:r>
              <a:rPr lang="en-US" sz="1500" i="1">
                <a:latin typeface="Century Gothic"/>
                <a:ea typeface="Century Gothic"/>
                <a:cs typeface="Century Gothic"/>
                <a:sym typeface="Century Gothic"/>
              </a:rPr>
              <a:t>The National Law Review</a:t>
            </a:r>
            <a:r>
              <a:rPr lang="en-US" sz="1500">
                <a:latin typeface="Century Gothic"/>
                <a:ea typeface="Century Gothic"/>
                <a:cs typeface="Century Gothic"/>
                <a:sym typeface="Century Gothic"/>
              </a:rPr>
              <a:t> (NLR) is a premier legal news website offering in-depth analysis on a wide range of legal and business topics. Established in 1888, NLR has evolved into a </a:t>
            </a:r>
            <a:r>
              <a:rPr lang="en-US" sz="1500" b="1">
                <a:latin typeface="Century Gothic"/>
                <a:ea typeface="Century Gothic"/>
                <a:cs typeface="Century Gothic"/>
                <a:sym typeface="Century Gothic"/>
              </a:rPr>
              <a:t>trusted resource</a:t>
            </a:r>
            <a:r>
              <a:rPr lang="en-US" sz="1500">
                <a:latin typeface="Century Gothic"/>
                <a:ea typeface="Century Gothic"/>
                <a:cs typeface="Century Gothic"/>
                <a:sym typeface="Century Gothic"/>
              </a:rPr>
              <a:t> for legal professionals, business leaders, and the general public, providing timely and relevant information on legislative changes, court decisions, and regulatory developments. </a:t>
            </a:r>
            <a:br>
              <a:rPr lang="en-US" sz="1500">
                <a:latin typeface="Century Gothic"/>
                <a:ea typeface="Century Gothic"/>
                <a:cs typeface="Century Gothic"/>
                <a:sym typeface="Century Gothic"/>
              </a:rPr>
            </a:br>
            <a:r>
              <a:rPr lang="en-US" sz="1500" i="1">
                <a:latin typeface="Century Gothic"/>
                <a:ea typeface="Century Gothic"/>
                <a:cs typeface="Century Gothic"/>
                <a:sym typeface="Century Gothic"/>
              </a:rPr>
              <a:t>The National Law Review</a:t>
            </a:r>
            <a:r>
              <a:rPr lang="en-US" sz="1500">
                <a:latin typeface="Century Gothic"/>
                <a:ea typeface="Century Gothic"/>
                <a:cs typeface="Century Gothic"/>
                <a:sym typeface="Century Gothic"/>
              </a:rPr>
              <a:t> offers comprehensive coverage across a broad spectrum of legal fields, including labor and employment, intellectual property, environmental law, health care, and more. Its articles are crafted by experienced attorneys and legal professionals, providing readers with expert analysis and valuable insights into complex legal topics. With hourly updates, NLR ensures its audience stays informed about the latest legislative changes, regulatory developments, and court decisions, making it an essential resource for staying ahead in the legal world.</a:t>
            </a:r>
            <a:endParaRPr sz="1500">
              <a:latin typeface="Century Gothic"/>
              <a:ea typeface="Century Gothic"/>
              <a:cs typeface="Century Gothic"/>
              <a:sym typeface="Century Gothic"/>
            </a:endParaRPr>
          </a:p>
        </p:txBody>
      </p:sp>
      <p:sp>
        <p:nvSpPr>
          <p:cNvPr id="256" name="Google Shape;256;p38"/>
          <p:cNvSpPr txBox="1"/>
          <p:nvPr/>
        </p:nvSpPr>
        <p:spPr>
          <a:xfrm>
            <a:off x="275162" y="254080"/>
            <a:ext cx="57534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Thank you to our sponsor </a:t>
            </a:r>
            <a:endParaRPr>
              <a:solidFill>
                <a:schemeClr val="dk1"/>
              </a:solidFill>
            </a:endParaRPr>
          </a:p>
        </p:txBody>
      </p:sp>
      <p:pic>
        <p:nvPicPr>
          <p:cNvPr id="257" name="Google Shape;257;p38"/>
          <p:cNvPicPr preferRelativeResize="0"/>
          <p:nvPr/>
        </p:nvPicPr>
        <p:blipFill>
          <a:blip r:embed="rId2">
            <a:alphaModFix/>
          </a:blip>
          <a:stretch>
            <a:fillRect/>
          </a:stretch>
        </p:blipFill>
        <p:spPr>
          <a:xfrm>
            <a:off x="275150" y="1078436"/>
            <a:ext cx="7125950" cy="826600"/>
          </a:xfrm>
          <a:prstGeom prst="rect">
            <a:avLst/>
          </a:prstGeom>
          <a:noFill/>
          <a:ln w="9525" cap="flat" cmpd="sng">
            <a:solidFill>
              <a:schemeClr val="dk1"/>
            </a:solidFill>
            <a:prstDash val="solid"/>
            <a:round/>
            <a:headEnd type="none" w="sm" len="sm"/>
            <a:tailEnd type="none" w="sm" len="sm"/>
          </a:ln>
        </p:spPr>
      </p:pic>
      <p:sp>
        <p:nvSpPr>
          <p:cNvPr id="258" name="Google Shape;258;p38"/>
          <p:cNvSpPr txBox="1"/>
          <p:nvPr/>
        </p:nvSpPr>
        <p:spPr>
          <a:xfrm>
            <a:off x="275149" y="6197975"/>
            <a:ext cx="6877200" cy="3231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SzPts val="1100"/>
              <a:buNone/>
            </a:pPr>
            <a:r>
              <a:rPr lang="en-US" sz="1500">
                <a:latin typeface="Century Gothic"/>
                <a:ea typeface="Century Gothic"/>
                <a:cs typeface="Century Gothic"/>
                <a:sym typeface="Century Gothic"/>
              </a:rPr>
              <a:t>Visit</a:t>
            </a:r>
            <a:r>
              <a:rPr lang="en-US" sz="1500" i="1">
                <a:latin typeface="Century Gothic"/>
                <a:ea typeface="Century Gothic"/>
                <a:cs typeface="Century Gothic"/>
                <a:sym typeface="Century Gothic"/>
              </a:rPr>
              <a:t> The National Law Review </a:t>
            </a:r>
            <a:r>
              <a:rPr lang="en-US" sz="1500">
                <a:latin typeface="Century Gothic"/>
                <a:ea typeface="Century Gothic"/>
                <a:cs typeface="Century Gothic"/>
                <a:sym typeface="Century Gothic"/>
              </a:rPr>
              <a:t>to learn more - https://natlawreview.com/</a:t>
            </a:r>
            <a:endParaRPr sz="1600">
              <a:latin typeface="Century Gothic"/>
              <a:ea typeface="Century Gothic"/>
              <a:cs typeface="Century Gothic"/>
              <a:sym typeface="Century Gothic"/>
            </a:endParaRPr>
          </a:p>
        </p:txBody>
      </p:sp>
      <p:pic>
        <p:nvPicPr>
          <p:cNvPr id="259" name="Google Shape;259;p3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609325" y="0"/>
            <a:ext cx="4582674" cy="654785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ustom Layout 2">
  <p:cSld name="CUSTOM_1">
    <p:bg>
      <p:bgPr>
        <a:solidFill>
          <a:schemeClr val="lt1"/>
        </a:solidFill>
        <a:effectLst/>
      </p:bgPr>
    </p:bg>
    <p:spTree>
      <p:nvGrpSpPr>
        <p:cNvPr id="1" name="Shape 260"/>
        <p:cNvGrpSpPr/>
        <p:nvPr/>
      </p:nvGrpSpPr>
      <p:grpSpPr>
        <a:xfrm>
          <a:off x="0" y="0"/>
          <a:ext cx="0" cy="0"/>
          <a:chOff x="0" y="0"/>
          <a:chExt cx="0" cy="0"/>
        </a:xfrm>
      </p:grpSpPr>
      <p:sp>
        <p:nvSpPr>
          <p:cNvPr id="261" name="Google Shape;261;p39"/>
          <p:cNvSpPr/>
          <p:nvPr/>
        </p:nvSpPr>
        <p:spPr>
          <a:xfrm>
            <a:off x="6708675" y="839075"/>
            <a:ext cx="5310900" cy="1696500"/>
          </a:xfrm>
          <a:prstGeom prst="rect">
            <a:avLst/>
          </a:prstGeom>
          <a:gradFill>
            <a:gsLst>
              <a:gs pos="0">
                <a:srgbClr val="5E7492"/>
              </a:gs>
              <a:gs pos="100000">
                <a:srgbClr val="2F363F"/>
              </a:gs>
            </a:gsLst>
            <a:lin ang="5400012" scaled="0"/>
          </a:gra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Century Gothic" panose="020B0502020202020204" pitchFamily="34" charset="0"/>
              <a:ea typeface="Palatino Linotype"/>
              <a:cs typeface="Palatino Linotype"/>
              <a:sym typeface="Palatino Linotype"/>
            </a:endParaRPr>
          </a:p>
        </p:txBody>
      </p:sp>
      <p:sp>
        <p:nvSpPr>
          <p:cNvPr id="262" name="Google Shape;262;p39"/>
          <p:cNvSpPr/>
          <p:nvPr/>
        </p:nvSpPr>
        <p:spPr>
          <a:xfrm>
            <a:off x="6708675" y="2737015"/>
            <a:ext cx="5310900" cy="1696500"/>
          </a:xfrm>
          <a:prstGeom prst="rect">
            <a:avLst/>
          </a:prstGeom>
          <a:gradFill>
            <a:gsLst>
              <a:gs pos="0">
                <a:srgbClr val="5E7492"/>
              </a:gs>
              <a:gs pos="100000">
                <a:srgbClr val="2F363F"/>
              </a:gs>
            </a:gsLst>
            <a:path path="circle">
              <a:fillToRect l="50000" t="50000" r="50000" b="50000"/>
            </a:path>
            <a:tileRect/>
          </a:gra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Century Gothic" panose="020B0502020202020204" pitchFamily="34" charset="0"/>
              <a:ea typeface="Palatino Linotype"/>
              <a:cs typeface="Palatino Linotype"/>
              <a:sym typeface="Palatino Linotype"/>
            </a:endParaRPr>
          </a:p>
        </p:txBody>
      </p:sp>
      <p:sp>
        <p:nvSpPr>
          <p:cNvPr id="263" name="Google Shape;263;p39"/>
          <p:cNvSpPr/>
          <p:nvPr/>
        </p:nvSpPr>
        <p:spPr>
          <a:xfrm>
            <a:off x="6708675" y="4615899"/>
            <a:ext cx="5310900" cy="1653000"/>
          </a:xfrm>
          <a:prstGeom prst="rect">
            <a:avLst/>
          </a:prstGeom>
          <a:gradFill>
            <a:gsLst>
              <a:gs pos="0">
                <a:srgbClr val="5E7492"/>
              </a:gs>
              <a:gs pos="100000">
                <a:srgbClr val="2F363F"/>
              </a:gs>
            </a:gsLst>
            <a:lin ang="5400012" scaled="0"/>
          </a:gra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Century Gothic" panose="020B0502020202020204" pitchFamily="34" charset="0"/>
              <a:ea typeface="Palatino Linotype"/>
              <a:cs typeface="Palatino Linotype"/>
              <a:sym typeface="Palatino Linotype"/>
            </a:endParaRPr>
          </a:p>
        </p:txBody>
      </p:sp>
      <p:sp>
        <p:nvSpPr>
          <p:cNvPr id="264" name="Google Shape;264;p39"/>
          <p:cNvSpPr txBox="1"/>
          <p:nvPr/>
        </p:nvSpPr>
        <p:spPr>
          <a:xfrm>
            <a:off x="296350" y="2490175"/>
            <a:ext cx="5887800" cy="25998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SzPts val="1100"/>
              <a:buNone/>
            </a:pPr>
            <a:r>
              <a:rPr lang="en-US" sz="1800" i="1">
                <a:latin typeface="Century Gothic"/>
                <a:ea typeface="Century Gothic"/>
                <a:cs typeface="Century Gothic"/>
                <a:sym typeface="Century Gothic"/>
              </a:rPr>
              <a:t>The National Law Review</a:t>
            </a:r>
            <a:r>
              <a:rPr lang="en-US" sz="1800">
                <a:latin typeface="Century Gothic"/>
                <a:ea typeface="Century Gothic"/>
                <a:cs typeface="Century Gothic"/>
                <a:sym typeface="Century Gothic"/>
              </a:rPr>
              <a:t> (NLR) is a premier legal news website offering in-depth analysis on a wide range of legal and business topics. Established in 1888, NLR has evolved into a </a:t>
            </a:r>
            <a:r>
              <a:rPr lang="en-US" sz="1800" b="1">
                <a:latin typeface="Century Gothic"/>
                <a:ea typeface="Century Gothic"/>
                <a:cs typeface="Century Gothic"/>
                <a:sym typeface="Century Gothic"/>
              </a:rPr>
              <a:t>trusted resource</a:t>
            </a:r>
            <a:r>
              <a:rPr lang="en-US" sz="1800">
                <a:latin typeface="Century Gothic"/>
                <a:ea typeface="Century Gothic"/>
                <a:cs typeface="Century Gothic"/>
                <a:sym typeface="Century Gothic"/>
              </a:rPr>
              <a:t> for legal professionals, business leaders, and the general public, providing timely and relevant information on legislative changes, court decisions, and regulatory developments</a:t>
            </a:r>
            <a:endParaRPr sz="1900">
              <a:latin typeface="Century Gothic"/>
              <a:ea typeface="Century Gothic"/>
              <a:cs typeface="Century Gothic"/>
              <a:sym typeface="Century Gothic"/>
            </a:endParaRPr>
          </a:p>
        </p:txBody>
      </p:sp>
      <p:sp>
        <p:nvSpPr>
          <p:cNvPr id="265" name="Google Shape;265;p39"/>
          <p:cNvSpPr txBox="1"/>
          <p:nvPr/>
        </p:nvSpPr>
        <p:spPr>
          <a:xfrm>
            <a:off x="275162" y="254080"/>
            <a:ext cx="57534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Thank you to our sponsor </a:t>
            </a:r>
            <a:endParaRPr>
              <a:solidFill>
                <a:schemeClr val="dk1"/>
              </a:solidFill>
            </a:endParaRPr>
          </a:p>
        </p:txBody>
      </p:sp>
      <p:pic>
        <p:nvPicPr>
          <p:cNvPr id="266" name="Google Shape;266;p39"/>
          <p:cNvPicPr preferRelativeResize="0"/>
          <p:nvPr/>
        </p:nvPicPr>
        <p:blipFill>
          <a:blip r:embed="rId2">
            <a:alphaModFix/>
          </a:blip>
          <a:stretch>
            <a:fillRect/>
          </a:stretch>
        </p:blipFill>
        <p:spPr>
          <a:xfrm>
            <a:off x="275138" y="1320675"/>
            <a:ext cx="5930234" cy="687900"/>
          </a:xfrm>
          <a:prstGeom prst="rect">
            <a:avLst/>
          </a:prstGeom>
          <a:noFill/>
          <a:ln>
            <a:noFill/>
          </a:ln>
        </p:spPr>
      </p:pic>
      <p:sp>
        <p:nvSpPr>
          <p:cNvPr id="267" name="Google Shape;267;p39"/>
          <p:cNvSpPr txBox="1"/>
          <p:nvPr/>
        </p:nvSpPr>
        <p:spPr>
          <a:xfrm>
            <a:off x="7084792" y="921945"/>
            <a:ext cx="4558800" cy="14715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SzPts val="1100"/>
              <a:buNone/>
            </a:pPr>
            <a:r>
              <a:rPr lang="en-US" sz="1600" b="1">
                <a:solidFill>
                  <a:schemeClr val="lt1"/>
                </a:solidFill>
                <a:latin typeface="Century Gothic"/>
                <a:ea typeface="Century Gothic"/>
                <a:cs typeface="Century Gothic"/>
                <a:sym typeface="Century Gothic"/>
              </a:rPr>
              <a:t>Comprehensive Coverage</a:t>
            </a:r>
            <a:r>
              <a:rPr lang="en-US" sz="1600">
                <a:solidFill>
                  <a:schemeClr val="lt1"/>
                </a:solidFill>
                <a:latin typeface="Century Gothic"/>
                <a:ea typeface="Century Gothic"/>
                <a:cs typeface="Century Gothic"/>
                <a:sym typeface="Century Gothic"/>
              </a:rPr>
              <a:t>: NLR covers nearly every legal topic, including litigation, AI &amp; the Law, employment law , IP Law, real estate, energy, health care, bankruptcy and much more.</a:t>
            </a:r>
            <a:endParaRPr sz="2000">
              <a:solidFill>
                <a:schemeClr val="lt1"/>
              </a:solidFill>
              <a:latin typeface="Century Gothic"/>
              <a:ea typeface="Century Gothic"/>
              <a:cs typeface="Century Gothic"/>
              <a:sym typeface="Century Gothic"/>
            </a:endParaRPr>
          </a:p>
        </p:txBody>
      </p:sp>
      <p:sp>
        <p:nvSpPr>
          <p:cNvPr id="268" name="Google Shape;268;p39"/>
          <p:cNvSpPr txBox="1"/>
          <p:nvPr/>
        </p:nvSpPr>
        <p:spPr>
          <a:xfrm>
            <a:off x="7084792" y="2908157"/>
            <a:ext cx="4558800" cy="11883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SzPts val="1100"/>
              <a:buNone/>
            </a:pPr>
            <a:r>
              <a:rPr lang="en-US" sz="1600" b="1">
                <a:solidFill>
                  <a:schemeClr val="lt1"/>
                </a:solidFill>
                <a:latin typeface="Century Gothic"/>
                <a:ea typeface="Century Gothic"/>
                <a:cs typeface="Century Gothic"/>
                <a:sym typeface="Century Gothic"/>
              </a:rPr>
              <a:t>Expert Analysis: </a:t>
            </a:r>
            <a:r>
              <a:rPr lang="en-US" sz="1600">
                <a:solidFill>
                  <a:schemeClr val="lt1"/>
                </a:solidFill>
                <a:latin typeface="Century Gothic"/>
                <a:ea typeface="Century Gothic"/>
                <a:cs typeface="Century Gothic"/>
                <a:sym typeface="Century Gothic"/>
              </a:rPr>
              <a:t>Articles are authored by experienced attorneys and legal professionals, ensuring accurate and insightful commentary.</a:t>
            </a:r>
            <a:endParaRPr sz="2000">
              <a:solidFill>
                <a:schemeClr val="lt1"/>
              </a:solidFill>
              <a:latin typeface="Century Gothic"/>
              <a:ea typeface="Century Gothic"/>
              <a:cs typeface="Century Gothic"/>
              <a:sym typeface="Century Gothic"/>
            </a:endParaRPr>
          </a:p>
        </p:txBody>
      </p:sp>
      <p:sp>
        <p:nvSpPr>
          <p:cNvPr id="269" name="Google Shape;269;p39"/>
          <p:cNvSpPr txBox="1"/>
          <p:nvPr/>
        </p:nvSpPr>
        <p:spPr>
          <a:xfrm>
            <a:off x="7175564" y="4774733"/>
            <a:ext cx="4377000" cy="11883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SzPts val="1100"/>
              <a:buNone/>
            </a:pPr>
            <a:r>
              <a:rPr lang="en-US" sz="1600" b="1">
                <a:solidFill>
                  <a:schemeClr val="lt1"/>
                </a:solidFill>
                <a:latin typeface="Century Gothic"/>
                <a:ea typeface="Century Gothic"/>
                <a:cs typeface="Century Gothic"/>
                <a:sym typeface="Century Gothic"/>
              </a:rPr>
              <a:t>Daily Updates: </a:t>
            </a:r>
            <a:r>
              <a:rPr lang="en-US" sz="1600">
                <a:solidFill>
                  <a:schemeClr val="lt1"/>
                </a:solidFill>
                <a:latin typeface="Century Gothic"/>
                <a:ea typeface="Century Gothic"/>
                <a:cs typeface="Century Gothic"/>
                <a:sym typeface="Century Gothic"/>
              </a:rPr>
              <a:t>NLR provides hourly legal news updates, keeping readers informed about the latest developments in the legal world.</a:t>
            </a:r>
            <a:endParaRPr sz="2000">
              <a:solidFill>
                <a:schemeClr val="lt1"/>
              </a:solidFill>
              <a:latin typeface="Century Gothic"/>
              <a:ea typeface="Century Gothic"/>
              <a:cs typeface="Century Gothic"/>
              <a:sym typeface="Century Gothic"/>
            </a:endParaRPr>
          </a:p>
        </p:txBody>
      </p:sp>
      <p:sp>
        <p:nvSpPr>
          <p:cNvPr id="270" name="Google Shape;270;p39"/>
          <p:cNvSpPr txBox="1"/>
          <p:nvPr/>
        </p:nvSpPr>
        <p:spPr>
          <a:xfrm>
            <a:off x="296354" y="5440175"/>
            <a:ext cx="5016000" cy="6879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SzPts val="1100"/>
              <a:buNone/>
            </a:pPr>
            <a:r>
              <a:rPr lang="en-US" sz="1800">
                <a:latin typeface="Century Gothic"/>
                <a:ea typeface="Century Gothic"/>
                <a:cs typeface="Century Gothic"/>
                <a:sym typeface="Century Gothic"/>
              </a:rPr>
              <a:t>Visit</a:t>
            </a:r>
            <a:r>
              <a:rPr lang="en-US" sz="1800" i="1">
                <a:latin typeface="Century Gothic"/>
                <a:ea typeface="Century Gothic"/>
                <a:cs typeface="Century Gothic"/>
                <a:sym typeface="Century Gothic"/>
              </a:rPr>
              <a:t> The National Law Review </a:t>
            </a:r>
            <a:r>
              <a:rPr lang="en-US" sz="1800">
                <a:latin typeface="Century Gothic"/>
                <a:ea typeface="Century Gothic"/>
                <a:cs typeface="Century Gothic"/>
                <a:sym typeface="Century Gothic"/>
              </a:rPr>
              <a:t>to learn more - </a:t>
            </a:r>
            <a:r>
              <a:rPr lang="en-US" sz="1800" u="sng">
                <a:solidFill>
                  <a:schemeClr val="hlink"/>
                </a:solidFill>
                <a:latin typeface="Century Gothic"/>
                <a:ea typeface="Century Gothic"/>
                <a:cs typeface="Century Gothic"/>
                <a:sym typeface="Century Gothic"/>
                <a:hlinkClick r:id="rId3"/>
              </a:rPr>
              <a:t>https://natlawreview.com/</a:t>
            </a:r>
            <a:endParaRPr sz="1900">
              <a:latin typeface="Century Gothic"/>
              <a:ea typeface="Century Gothic"/>
              <a:cs typeface="Century Gothic"/>
              <a:sym typeface="Century Gothic"/>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Meet the Faculty Intro Section Slide">
  <p:cSld name="meet faculty intro">
    <p:spTree>
      <p:nvGrpSpPr>
        <p:cNvPr id="1" name="Shape 278"/>
        <p:cNvGrpSpPr/>
        <p:nvPr/>
      </p:nvGrpSpPr>
      <p:grpSpPr>
        <a:xfrm>
          <a:off x="0" y="0"/>
          <a:ext cx="0" cy="0"/>
          <a:chOff x="0" y="0"/>
          <a:chExt cx="0" cy="0"/>
        </a:xfrm>
      </p:grpSpPr>
      <p:sp>
        <p:nvSpPr>
          <p:cNvPr id="279" name="Google Shape;279;p41"/>
          <p:cNvSpPr/>
          <p:nvPr/>
        </p:nvSpPr>
        <p:spPr>
          <a:xfrm>
            <a:off x="11379199" y="5791200"/>
            <a:ext cx="864900" cy="1066800"/>
          </a:xfrm>
          <a:prstGeom prst="triangle">
            <a:avLst>
              <a:gd name="adj" fmla="val 10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sp>
        <p:nvSpPr>
          <p:cNvPr id="280" name="Google Shape;280;p41"/>
          <p:cNvSpPr/>
          <p:nvPr/>
        </p:nvSpPr>
        <p:spPr>
          <a:xfrm rot="1947613">
            <a:off x="-663975" y="-875884"/>
            <a:ext cx="1871039" cy="4132058"/>
          </a:xfrm>
          <a:custGeom>
            <a:avLst/>
            <a:gdLst/>
            <a:ahLst/>
            <a:cxnLst/>
            <a:rect l="l" t="t" r="r" b="b"/>
            <a:pathLst>
              <a:path w="1868303" h="4126015" extrusionOk="0">
                <a:moveTo>
                  <a:pt x="0" y="1188113"/>
                </a:moveTo>
                <a:lnTo>
                  <a:pt x="1868303" y="0"/>
                </a:lnTo>
                <a:lnTo>
                  <a:pt x="1868303" y="4126015"/>
                </a:ln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pic>
        <p:nvPicPr>
          <p:cNvPr id="281" name="Google Shape;281;p41" descr="A black background with blue text&#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61177" y="2388725"/>
            <a:ext cx="11269643" cy="2080549"/>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Individual Faculty Bio Slide">
  <p:cSld name="bio">
    <p:spTree>
      <p:nvGrpSpPr>
        <p:cNvPr id="1" name="Shape 282"/>
        <p:cNvGrpSpPr/>
        <p:nvPr/>
      </p:nvGrpSpPr>
      <p:grpSpPr>
        <a:xfrm>
          <a:off x="0" y="0"/>
          <a:ext cx="0" cy="0"/>
          <a:chOff x="0" y="0"/>
          <a:chExt cx="0" cy="0"/>
        </a:xfrm>
      </p:grpSpPr>
      <p:sp>
        <p:nvSpPr>
          <p:cNvPr id="283" name="Google Shape;283;p42"/>
          <p:cNvSpPr txBox="1">
            <a:spLocks noGrp="1"/>
          </p:cNvSpPr>
          <p:nvPr>
            <p:ph type="body" idx="1"/>
          </p:nvPr>
        </p:nvSpPr>
        <p:spPr>
          <a:xfrm>
            <a:off x="533401" y="797028"/>
            <a:ext cx="10196400" cy="7836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2"/>
              </a:buClr>
              <a:buSzPts val="4200"/>
              <a:buNone/>
              <a:defRPr sz="2800">
                <a:solidFill>
                  <a:schemeClr val="dk2"/>
                </a:solidFill>
                <a:latin typeface="Century Gothic"/>
                <a:ea typeface="Century Gothic"/>
                <a:cs typeface="Century Gothic"/>
                <a:sym typeface="Century Gothic"/>
              </a:defRPr>
            </a:lvl1pPr>
            <a:lvl2pPr marL="914400" lvl="1" indent="-314325" algn="l">
              <a:lnSpc>
                <a:spcPct val="90000"/>
              </a:lnSpc>
              <a:spcBef>
                <a:spcPts val="1000"/>
              </a:spcBef>
              <a:spcAft>
                <a:spcPts val="0"/>
              </a:spcAft>
              <a:buClr>
                <a:schemeClr val="dk1"/>
              </a:buClr>
              <a:buSzPts val="1350"/>
              <a:buChar char="➢"/>
              <a:defRPr/>
            </a:lvl2pPr>
            <a:lvl3pPr marL="1371600" lvl="2" indent="-331469" algn="l">
              <a:lnSpc>
                <a:spcPct val="90000"/>
              </a:lnSpc>
              <a:spcBef>
                <a:spcPts val="1000"/>
              </a:spcBef>
              <a:spcAft>
                <a:spcPts val="0"/>
              </a:spcAft>
              <a:buClr>
                <a:schemeClr val="dk1"/>
              </a:buClr>
              <a:buSzPts val="1620"/>
              <a:buChar char="✔"/>
              <a:defRPr/>
            </a:lvl3pPr>
            <a:lvl4pPr marL="1828800" lvl="3" indent="-314325" algn="l">
              <a:lnSpc>
                <a:spcPct val="90000"/>
              </a:lnSpc>
              <a:spcBef>
                <a:spcPts val="1000"/>
              </a:spcBef>
              <a:spcAft>
                <a:spcPts val="0"/>
              </a:spcAft>
              <a:buClr>
                <a:schemeClr val="dk1"/>
              </a:buClr>
              <a:buSzPts val="1350"/>
              <a:buChar char="o"/>
              <a:defRPr/>
            </a:lvl4pPr>
            <a:lvl5pPr marL="2286000" lvl="4" indent="-314325" algn="l">
              <a:lnSpc>
                <a:spcPct val="90000"/>
              </a:lnSpc>
              <a:spcBef>
                <a:spcPts val="1000"/>
              </a:spcBef>
              <a:spcAft>
                <a:spcPts val="0"/>
              </a:spcAft>
              <a:buClr>
                <a:schemeClr val="dk1"/>
              </a:buClr>
              <a:buSzPts val="135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1000"/>
              </a:spcAft>
              <a:buClr>
                <a:schemeClr val="dk1"/>
              </a:buClr>
              <a:buSzPts val="1800"/>
              <a:buChar char="•"/>
              <a:defRPr/>
            </a:lvl9pPr>
          </a:lstStyle>
          <a:p>
            <a:endParaRPr/>
          </a:p>
        </p:txBody>
      </p:sp>
      <p:sp>
        <p:nvSpPr>
          <p:cNvPr id="284" name="Google Shape;284;p42"/>
          <p:cNvSpPr txBox="1">
            <a:spLocks noGrp="1"/>
          </p:cNvSpPr>
          <p:nvPr>
            <p:ph type="body" idx="2"/>
          </p:nvPr>
        </p:nvSpPr>
        <p:spPr>
          <a:xfrm>
            <a:off x="3691175" y="1850950"/>
            <a:ext cx="8251800" cy="43845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0"/>
              </a:spcBef>
              <a:spcAft>
                <a:spcPts val="0"/>
              </a:spcAft>
              <a:buClr>
                <a:schemeClr val="dk1"/>
              </a:buClr>
              <a:buSzPts val="1800"/>
              <a:buFont typeface="Palatino Linotype"/>
              <a:buChar char="●"/>
              <a:defRPr sz="1800" b="0" i="0">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914400" lvl="1" indent="-342900" algn="l">
              <a:lnSpc>
                <a:spcPct val="100000"/>
              </a:lnSpc>
              <a:spcBef>
                <a:spcPts val="1000"/>
              </a:spcBef>
              <a:spcAft>
                <a:spcPts val="0"/>
              </a:spcAft>
              <a:buClr>
                <a:schemeClr val="dk1"/>
              </a:buClr>
              <a:buSzPts val="1800"/>
              <a:buFont typeface="Palatino Linotype"/>
              <a:buChar char="➢"/>
              <a:defRPr>
                <a:latin typeface="Palatino Linotype"/>
                <a:ea typeface="Palatino Linotype"/>
                <a:cs typeface="Palatino Linotype"/>
                <a:sym typeface="Palatino Linotype"/>
              </a:defRPr>
            </a:lvl2pPr>
            <a:lvl3pPr marL="1371600" lvl="2" indent="-342900" algn="l">
              <a:lnSpc>
                <a:spcPct val="100000"/>
              </a:lnSpc>
              <a:spcBef>
                <a:spcPts val="1000"/>
              </a:spcBef>
              <a:spcAft>
                <a:spcPts val="0"/>
              </a:spcAft>
              <a:buClr>
                <a:schemeClr val="dk1"/>
              </a:buClr>
              <a:buSzPts val="1800"/>
              <a:buFont typeface="Palatino Linotype"/>
              <a:buChar char="✓"/>
              <a:defRPr>
                <a:latin typeface="Palatino Linotype"/>
                <a:ea typeface="Palatino Linotype"/>
                <a:cs typeface="Palatino Linotype"/>
                <a:sym typeface="Palatino Linotype"/>
              </a:defRPr>
            </a:lvl3pPr>
            <a:lvl4pPr marL="1828800" lvl="3" indent="-342900" algn="l">
              <a:lnSpc>
                <a:spcPct val="100000"/>
              </a:lnSpc>
              <a:spcBef>
                <a:spcPts val="1000"/>
              </a:spcBef>
              <a:spcAft>
                <a:spcPts val="0"/>
              </a:spcAft>
              <a:buClr>
                <a:schemeClr val="dk1"/>
              </a:buClr>
              <a:buSzPts val="1800"/>
              <a:buFont typeface="Palatino Linotype"/>
              <a:buChar char="o"/>
              <a:defRPr/>
            </a:lvl4pPr>
            <a:lvl5pPr marL="2286000" lvl="4" indent="-342900" algn="l">
              <a:lnSpc>
                <a:spcPct val="100000"/>
              </a:lnSpc>
              <a:spcBef>
                <a:spcPts val="1000"/>
              </a:spcBef>
              <a:spcAft>
                <a:spcPts val="0"/>
              </a:spcAft>
              <a:buClr>
                <a:schemeClr val="dk1"/>
              </a:buClr>
              <a:buSzPts val="1800"/>
              <a:buFont typeface="Palatino Linotype"/>
              <a:buChar char="▪"/>
              <a:defRPr/>
            </a:lvl5pPr>
            <a:lvl6pPr marL="2743200" lvl="5" indent="-342900" algn="l">
              <a:lnSpc>
                <a:spcPct val="100000"/>
              </a:lnSpc>
              <a:spcBef>
                <a:spcPts val="1000"/>
              </a:spcBef>
              <a:spcAft>
                <a:spcPts val="0"/>
              </a:spcAft>
              <a:buClr>
                <a:schemeClr val="dk1"/>
              </a:buClr>
              <a:buSzPts val="1800"/>
              <a:buChar char="•"/>
              <a:defRPr/>
            </a:lvl6pPr>
            <a:lvl7pPr marL="3200400" lvl="6" indent="-342900" algn="l">
              <a:lnSpc>
                <a:spcPct val="100000"/>
              </a:lnSpc>
              <a:spcBef>
                <a:spcPts val="1000"/>
              </a:spcBef>
              <a:spcAft>
                <a:spcPts val="0"/>
              </a:spcAft>
              <a:buClr>
                <a:schemeClr val="dk1"/>
              </a:buClr>
              <a:buSzPts val="1800"/>
              <a:buChar char="•"/>
              <a:defRPr/>
            </a:lvl7pPr>
            <a:lvl8pPr marL="3657600" lvl="7" indent="-342900" algn="l">
              <a:lnSpc>
                <a:spcPct val="100000"/>
              </a:lnSpc>
              <a:spcBef>
                <a:spcPts val="1000"/>
              </a:spcBef>
              <a:spcAft>
                <a:spcPts val="0"/>
              </a:spcAft>
              <a:buClr>
                <a:schemeClr val="dk1"/>
              </a:buClr>
              <a:buSzPts val="1800"/>
              <a:buChar char="•"/>
              <a:defRPr/>
            </a:lvl8pPr>
            <a:lvl9pPr marL="4114800" lvl="8" indent="-342900" algn="l">
              <a:lnSpc>
                <a:spcPct val="100000"/>
              </a:lnSpc>
              <a:spcBef>
                <a:spcPts val="1000"/>
              </a:spcBef>
              <a:spcAft>
                <a:spcPts val="1000"/>
              </a:spcAft>
              <a:buClr>
                <a:schemeClr val="dk1"/>
              </a:buClr>
              <a:buSzPts val="1800"/>
              <a:buChar char="•"/>
              <a:defRPr/>
            </a:lvl9pPr>
          </a:lstStyle>
          <a:p>
            <a:endParaRPr dirty="0"/>
          </a:p>
        </p:txBody>
      </p:sp>
      <p:sp>
        <p:nvSpPr>
          <p:cNvPr id="285" name="Google Shape;285;p42"/>
          <p:cNvSpPr>
            <a:spLocks noGrp="1"/>
          </p:cNvSpPr>
          <p:nvPr>
            <p:ph type="pic" idx="3"/>
          </p:nvPr>
        </p:nvSpPr>
        <p:spPr>
          <a:xfrm>
            <a:off x="533401" y="1850955"/>
            <a:ext cx="2636100" cy="3781200"/>
          </a:xfrm>
          <a:prstGeom prst="rect">
            <a:avLst/>
          </a:prstGeom>
          <a:noFill/>
          <a:ln>
            <a:noFill/>
          </a:ln>
          <a:effectLst>
            <a:outerShdw blurRad="85725" dist="104775" dir="8400000" algn="bl" rotWithShape="0">
              <a:srgbClr val="000000">
                <a:alpha val="48000"/>
              </a:srgbClr>
            </a:outerShdw>
          </a:effectLst>
        </p:spPr>
        <p:txBody>
          <a:bodyPr/>
          <a:lstStyle>
            <a:lvl1pPr>
              <a:defRPr>
                <a:latin typeface="Century Gothic" panose="020B0502020202020204" pitchFamily="34" charset="0"/>
              </a:defRPr>
            </a:lvl1pPr>
          </a:lstStyle>
          <a:p>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86"/>
        <p:cNvGrpSpPr/>
        <p:nvPr/>
      </p:nvGrpSpPr>
      <p:grpSpPr>
        <a:xfrm>
          <a:off x="0" y="0"/>
          <a:ext cx="0" cy="0"/>
          <a:chOff x="0" y="0"/>
          <a:chExt cx="0" cy="0"/>
        </a:xfrm>
      </p:grpSpPr>
      <p:sp>
        <p:nvSpPr>
          <p:cNvPr id="287" name="Google Shape;287;p43"/>
          <p:cNvSpPr txBox="1">
            <a:spLocks noGrp="1"/>
          </p:cNvSpPr>
          <p:nvPr>
            <p:ph type="title"/>
          </p:nvPr>
        </p:nvSpPr>
        <p:spPr>
          <a:xfrm>
            <a:off x="606919" y="356158"/>
            <a:ext cx="10834800" cy="1499400"/>
          </a:xfrm>
          <a:prstGeom prst="rect">
            <a:avLst/>
          </a:prstGeom>
          <a:noFill/>
          <a:ln>
            <a:noFill/>
          </a:ln>
        </p:spPr>
        <p:txBody>
          <a:bodyPr spcFirstLastPara="1" wrap="square" lIns="0" tIns="0" rIns="0" bIns="0" anchor="t" anchorCtr="0">
            <a:spAutoFit/>
          </a:bodyPr>
          <a:lstStyle>
            <a:lvl1pPr lvl="0" algn="l" rtl="0">
              <a:spcBef>
                <a:spcPts val="0"/>
              </a:spcBef>
              <a:spcAft>
                <a:spcPts val="0"/>
              </a:spcAft>
              <a:buSzPts val="4400"/>
              <a:buNone/>
              <a:defRPr sz="4400" b="0" i="0">
                <a:solidFill>
                  <a:srgbClr val="44546A"/>
                </a:solidFill>
                <a:latin typeface="Century Gothic"/>
                <a:ea typeface="Century Gothic"/>
                <a:cs typeface="Century Gothic"/>
                <a:sym typeface="Century Gothic"/>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8" name="Google Shape;288;p43"/>
          <p:cNvSpPr txBox="1">
            <a:spLocks noGrp="1"/>
          </p:cNvSpPr>
          <p:nvPr>
            <p:ph type="body" idx="1"/>
          </p:nvPr>
        </p:nvSpPr>
        <p:spPr>
          <a:xfrm>
            <a:off x="674578" y="1988161"/>
            <a:ext cx="10615500" cy="307777"/>
          </a:xfrm>
          <a:prstGeom prst="rect">
            <a:avLst/>
          </a:prstGeom>
          <a:noFill/>
          <a:ln>
            <a:noFill/>
          </a:ln>
        </p:spPr>
        <p:txBody>
          <a:bodyPr spcFirstLastPara="1" wrap="square" lIns="0" tIns="0" rIns="0" bIns="0" anchor="t" anchorCtr="0">
            <a:spAutoFit/>
          </a:bodyPr>
          <a:lstStyle>
            <a:lvl1pPr marL="457200" lvl="0" indent="-228600" algn="l" rtl="0">
              <a:spcBef>
                <a:spcPts val="0"/>
              </a:spcBef>
              <a:spcAft>
                <a:spcPts val="0"/>
              </a:spcAft>
              <a:buSzPts val="3000"/>
              <a:buNone/>
              <a:defRPr sz="2000" b="1" i="0">
                <a:solidFill>
                  <a:schemeClr val="dk1"/>
                </a:solidFill>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914400" lvl="1" indent="-228600" algn="l" rtl="0">
              <a:spcBef>
                <a:spcPts val="1000"/>
              </a:spcBef>
              <a:spcAft>
                <a:spcPts val="0"/>
              </a:spcAft>
              <a:buSzPts val="1350"/>
              <a:buNone/>
              <a:defRPr/>
            </a:lvl2pPr>
            <a:lvl3pPr marL="1371600" lvl="2" indent="-228600" algn="l" rtl="0">
              <a:spcBef>
                <a:spcPts val="1000"/>
              </a:spcBef>
              <a:spcAft>
                <a:spcPts val="0"/>
              </a:spcAft>
              <a:buSzPts val="1620"/>
              <a:buNone/>
              <a:defRPr/>
            </a:lvl3pPr>
            <a:lvl4pPr marL="1828800" lvl="3" indent="-228600" algn="l" rtl="0">
              <a:spcBef>
                <a:spcPts val="1000"/>
              </a:spcBef>
              <a:spcAft>
                <a:spcPts val="0"/>
              </a:spcAft>
              <a:buSzPts val="1350"/>
              <a:buNone/>
              <a:defRPr/>
            </a:lvl4pPr>
            <a:lvl5pPr marL="2286000" lvl="4" indent="-228600" algn="l" rtl="0">
              <a:spcBef>
                <a:spcPts val="1000"/>
              </a:spcBef>
              <a:spcAft>
                <a:spcPts val="0"/>
              </a:spcAft>
              <a:buSzPts val="1350"/>
              <a:buNone/>
              <a:defRPr/>
            </a:lvl5pPr>
            <a:lvl6pPr marL="2743200" lvl="5" indent="-228600" algn="l" rtl="0">
              <a:spcBef>
                <a:spcPts val="1000"/>
              </a:spcBef>
              <a:spcAft>
                <a:spcPts val="0"/>
              </a:spcAft>
              <a:buSzPts val="1800"/>
              <a:buNone/>
              <a:defRPr/>
            </a:lvl6pPr>
            <a:lvl7pPr marL="3200400" lvl="6" indent="-228600" algn="l" rtl="0">
              <a:spcBef>
                <a:spcPts val="1000"/>
              </a:spcBef>
              <a:spcAft>
                <a:spcPts val="0"/>
              </a:spcAft>
              <a:buSzPts val="1800"/>
              <a:buNone/>
              <a:defRPr/>
            </a:lvl7pPr>
            <a:lvl8pPr marL="3657600" lvl="7" indent="-228600" algn="l" rtl="0">
              <a:spcBef>
                <a:spcPts val="1000"/>
              </a:spcBef>
              <a:spcAft>
                <a:spcPts val="0"/>
              </a:spcAft>
              <a:buSzPts val="1800"/>
              <a:buNone/>
              <a:defRPr/>
            </a:lvl8pPr>
            <a:lvl9pPr marL="4114800" lvl="8" indent="-228600" algn="l" rtl="0">
              <a:spcBef>
                <a:spcPts val="1000"/>
              </a:spcBef>
              <a:spcAft>
                <a:spcPts val="1000"/>
              </a:spcAft>
              <a:buSzPts val="18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sclaimer">
  <p:cSld name="Disclaimer">
    <p:spTree>
      <p:nvGrpSpPr>
        <p:cNvPr id="1" name="Shape 32"/>
        <p:cNvGrpSpPr/>
        <p:nvPr/>
      </p:nvGrpSpPr>
      <p:grpSpPr>
        <a:xfrm>
          <a:off x="0" y="0"/>
          <a:ext cx="0" cy="0"/>
          <a:chOff x="0" y="0"/>
          <a:chExt cx="0" cy="0"/>
        </a:xfrm>
      </p:grpSpPr>
      <p:sp>
        <p:nvSpPr>
          <p:cNvPr id="33" name="Google Shape;33;p5"/>
          <p:cNvSpPr/>
          <p:nvPr/>
        </p:nvSpPr>
        <p:spPr>
          <a:xfrm rot="1952229">
            <a:off x="-664341" y="-876692"/>
            <a:ext cx="1867100" cy="4123358"/>
          </a:xfrm>
          <a:custGeom>
            <a:avLst/>
            <a:gdLst/>
            <a:ahLst/>
            <a:cxnLst/>
            <a:rect l="l" t="t" r="r" b="b"/>
            <a:pathLst>
              <a:path w="1868303" h="4126015" extrusionOk="0">
                <a:moveTo>
                  <a:pt x="0" y="1188113"/>
                </a:moveTo>
                <a:lnTo>
                  <a:pt x="1868303" y="0"/>
                </a:lnTo>
                <a:lnTo>
                  <a:pt x="1868303" y="4126015"/>
                </a:lnTo>
                <a:close/>
              </a:path>
            </a:pathLst>
          </a:custGeom>
          <a:solidFill>
            <a:srgbClr val="44546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dirty="0">
              <a:solidFill>
                <a:srgbClr val="FFFFFF"/>
              </a:solidFill>
              <a:latin typeface="Century Gothic" panose="020B0502020202020204" pitchFamily="34" charset="0"/>
              <a:ea typeface="Palatino Linotype"/>
              <a:cs typeface="Palatino Linotype"/>
              <a:sym typeface="Palatino Linotype"/>
            </a:endParaRPr>
          </a:p>
        </p:txBody>
      </p:sp>
      <p:sp>
        <p:nvSpPr>
          <p:cNvPr id="34" name="Google Shape;34;p5"/>
          <p:cNvSpPr/>
          <p:nvPr/>
        </p:nvSpPr>
        <p:spPr>
          <a:xfrm>
            <a:off x="11368048" y="5802351"/>
            <a:ext cx="864900" cy="1066800"/>
          </a:xfrm>
          <a:prstGeom prst="triangle">
            <a:avLst>
              <a:gd name="adj" fmla="val 100000"/>
            </a:avLst>
          </a:prstGeom>
          <a:solidFill>
            <a:srgbClr val="44546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dirty="0">
              <a:solidFill>
                <a:srgbClr val="FFFFFF"/>
              </a:solidFill>
              <a:latin typeface="Century Gothic" panose="020B0502020202020204" pitchFamily="34" charset="0"/>
              <a:ea typeface="Palatino Linotype"/>
              <a:cs typeface="Palatino Linotype"/>
              <a:sym typeface="Palatino Linotype"/>
            </a:endParaRPr>
          </a:p>
        </p:txBody>
      </p:sp>
      <p:sp>
        <p:nvSpPr>
          <p:cNvPr id="35" name="Google Shape;35;p5"/>
          <p:cNvSpPr txBox="1"/>
          <p:nvPr/>
        </p:nvSpPr>
        <p:spPr>
          <a:xfrm>
            <a:off x="585562" y="880344"/>
            <a:ext cx="11020800" cy="6309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44546A"/>
              </a:buClr>
              <a:buSzPts val="4400"/>
              <a:buFont typeface="Century Gothic"/>
              <a:buNone/>
            </a:pPr>
            <a:r>
              <a:rPr lang="en-US" sz="4400" b="1" i="0" u="none" cap="none">
                <a:solidFill>
                  <a:srgbClr val="44546A"/>
                </a:solidFill>
                <a:latin typeface="Century Gothic"/>
                <a:ea typeface="Century Gothic"/>
                <a:cs typeface="Century Gothic"/>
                <a:sym typeface="Century Gothic"/>
              </a:rPr>
              <a:t>Disclaimer</a:t>
            </a:r>
            <a:endParaRPr sz="1500"/>
          </a:p>
        </p:txBody>
      </p:sp>
      <p:sp>
        <p:nvSpPr>
          <p:cNvPr id="36" name="Google Shape;36;p5"/>
          <p:cNvSpPr txBox="1"/>
          <p:nvPr/>
        </p:nvSpPr>
        <p:spPr>
          <a:xfrm>
            <a:off x="533399" y="5121033"/>
            <a:ext cx="11250300" cy="13233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0" i="0" dirty="0">
                <a:solidFill>
                  <a:srgbClr val="000000"/>
                </a:solidFill>
                <a:latin typeface="Century Gothic" panose="020B0502020202020204" pitchFamily="34" charset="0"/>
                <a:ea typeface="Palatino Linotype"/>
                <a:cs typeface="Palatino Linotype"/>
                <a:sym typeface="Palatino Linotype"/>
              </a:rPr>
              <a:t>*** </a:t>
            </a:r>
            <a:r>
              <a:rPr lang="en-US" sz="1600" dirty="0">
                <a:solidFill>
                  <a:srgbClr val="000000"/>
                </a:solidFill>
                <a:latin typeface="Century Gothic" panose="020B0502020202020204" pitchFamily="34" charset="0"/>
                <a:ea typeface="Palatino Linotype"/>
                <a:cs typeface="Palatino Linotype"/>
                <a:sym typeface="Palatino Linotype"/>
              </a:rPr>
              <a:t>These slides were</a:t>
            </a:r>
            <a:r>
              <a:rPr lang="en-US" sz="1600" b="0" i="0" dirty="0">
                <a:solidFill>
                  <a:srgbClr val="000000"/>
                </a:solidFill>
                <a:latin typeface="Century Gothic" panose="020B0502020202020204" pitchFamily="34" charset="0"/>
                <a:ea typeface="Palatino Linotype"/>
                <a:cs typeface="Palatino Linotype"/>
                <a:sym typeface="Palatino Linotype"/>
              </a:rPr>
              <a:t> produced in connection with a video webinar that premiered on</a:t>
            </a:r>
            <a:r>
              <a:rPr lang="en-US" sz="1600" b="0" i="0" dirty="0">
                <a:solidFill>
                  <a:srgbClr val="D8D8D8"/>
                </a:solidFill>
                <a:latin typeface="Century Gothic" panose="020B0502020202020204" pitchFamily="34" charset="0"/>
                <a:ea typeface="Palatino Linotype"/>
                <a:cs typeface="Palatino Linotype"/>
                <a:sym typeface="Palatino Linotype"/>
              </a:rPr>
              <a:t> </a:t>
            </a:r>
            <a:r>
              <a:rPr lang="en-US" sz="1600" b="0" i="0" u="sng" dirty="0">
                <a:solidFill>
                  <a:srgbClr val="D8D8D8"/>
                </a:solidFill>
                <a:latin typeface="Century Gothic" panose="020B0502020202020204" pitchFamily="34" charset="0"/>
                <a:ea typeface="Palatino Linotype"/>
                <a:cs typeface="Palatino Linotype"/>
                <a:sym typeface="Palatino Linotype"/>
              </a:rPr>
              <a:t>                  </a:t>
            </a:r>
            <a:r>
              <a:rPr lang="en-US" sz="1600" b="0" i="0" dirty="0">
                <a:solidFill>
                  <a:srgbClr val="44546A"/>
                </a:solidFill>
                <a:latin typeface="Century Gothic" panose="020B0502020202020204" pitchFamily="34" charset="0"/>
                <a:ea typeface="Palatino Linotype"/>
                <a:cs typeface="Palatino Linotype"/>
                <a:sym typeface="Palatino Linotype"/>
              </a:rPr>
              <a:t>. </a:t>
            </a:r>
            <a:r>
              <a:rPr lang="en-US" sz="1600" dirty="0">
                <a:solidFill>
                  <a:srgbClr val="000000"/>
                </a:solidFill>
                <a:latin typeface="Century Gothic" panose="020B0502020202020204" pitchFamily="34" charset="0"/>
                <a:ea typeface="Palatino Linotype"/>
                <a:cs typeface="Palatino Linotype"/>
                <a:sym typeface="Palatino Linotype"/>
              </a:rPr>
              <a:t>Take note, we make the PDF available for free download because the real benefit of a Financial Poise webinar is the conversation that the faculty has around the slide deck.</a:t>
            </a:r>
            <a:r>
              <a:rPr lang="en-US" sz="1600" b="0" i="0" dirty="0">
                <a:solidFill>
                  <a:srgbClr val="000000"/>
                </a:solidFill>
                <a:latin typeface="Century Gothic" panose="020B0502020202020204" pitchFamily="34" charset="0"/>
                <a:ea typeface="Palatino Linotype"/>
                <a:cs typeface="Palatino Linotype"/>
                <a:sym typeface="Palatino Linotype"/>
              </a:rPr>
              <a:t> You can access the webinar on-demand at </a:t>
            </a:r>
            <a:r>
              <a:rPr lang="en-US" sz="1600" b="0" i="0" dirty="0" err="1">
                <a:solidFill>
                  <a:srgbClr val="000000"/>
                </a:solidFill>
                <a:latin typeface="Century Gothic" panose="020B0502020202020204" pitchFamily="34" charset="0"/>
                <a:ea typeface="Palatino Linotype"/>
                <a:cs typeface="Palatino Linotype"/>
                <a:sym typeface="Palatino Linotype"/>
              </a:rPr>
              <a:t>Cerfi</a:t>
            </a:r>
            <a:r>
              <a:rPr lang="en-US" sz="1600" dirty="0" err="1">
                <a:solidFill>
                  <a:srgbClr val="000000"/>
                </a:solidFill>
                <a:latin typeface="Century Gothic" panose="020B0502020202020204" pitchFamily="34" charset="0"/>
                <a:ea typeface="Palatino Linotype"/>
                <a:cs typeface="Palatino Linotype"/>
                <a:sym typeface="Palatino Linotype"/>
              </a:rPr>
              <a:t>’s</a:t>
            </a:r>
            <a:r>
              <a:rPr lang="en-US" sz="1600" dirty="0">
                <a:solidFill>
                  <a:srgbClr val="000000"/>
                </a:solidFill>
                <a:latin typeface="Century Gothic" panose="020B0502020202020204" pitchFamily="34" charset="0"/>
                <a:ea typeface="Palatino Linotype"/>
                <a:cs typeface="Palatino Linotype"/>
                <a:sym typeface="Palatino Linotype"/>
              </a:rPr>
              <a:t> </a:t>
            </a:r>
            <a:r>
              <a:rPr lang="en-US" sz="1600" dirty="0" err="1">
                <a:solidFill>
                  <a:srgbClr val="000000"/>
                </a:solidFill>
                <a:latin typeface="Century Gothic" panose="020B0502020202020204" pitchFamily="34" charset="0"/>
                <a:ea typeface="Palatino Linotype"/>
                <a:cs typeface="Palatino Linotype"/>
                <a:sym typeface="Palatino Linotype"/>
              </a:rPr>
              <a:t>LegalEdge</a:t>
            </a:r>
            <a:r>
              <a:rPr lang="en-US" sz="1600" dirty="0">
                <a:solidFill>
                  <a:srgbClr val="000000"/>
                </a:solidFill>
                <a:latin typeface="Century Gothic" panose="020B0502020202020204" pitchFamily="34" charset="0"/>
                <a:ea typeface="Palatino Linotype"/>
                <a:cs typeface="Palatino Linotype"/>
                <a:sym typeface="Palatino Linotype"/>
              </a:rPr>
              <a:t> (f/k/a </a:t>
            </a:r>
            <a:r>
              <a:rPr lang="en-US" sz="1600" b="0" i="0" u="sng" dirty="0">
                <a:solidFill>
                  <a:srgbClr val="AA45B5"/>
                </a:solidFill>
                <a:latin typeface="Century Gothic" panose="020B0502020202020204" pitchFamily="34" charset="0"/>
                <a:ea typeface="Palatino Linotype"/>
                <a:cs typeface="Palatino Linotype"/>
                <a:sym typeface="Palatino Linotype"/>
                <a:hlinkClick r:id="rId2">
                  <a:extLst>
                    <a:ext uri="{A12FA001-AC4F-418D-AE19-62706E023703}">
                      <ahyp:hlinkClr xmlns:ahyp="http://schemas.microsoft.com/office/drawing/2018/hyperlinkcolor" val="tx"/>
                    </a:ext>
                  </a:extLst>
                </a:hlinkClick>
              </a:rPr>
              <a:t>West Legal Ed Center</a:t>
            </a:r>
            <a:r>
              <a:rPr lang="en-US" sz="1600" dirty="0">
                <a:solidFill>
                  <a:srgbClr val="104378"/>
                </a:solidFill>
                <a:latin typeface="Century Gothic" panose="020B0502020202020204" pitchFamily="34" charset="0"/>
                <a:ea typeface="Palatino Linotype"/>
                <a:cs typeface="Palatino Linotype"/>
                <a:sym typeface="Palatino Linotype"/>
              </a:rPr>
              <a:t>)</a:t>
            </a:r>
            <a:r>
              <a:rPr lang="en-US" sz="1600" b="0" i="0" dirty="0">
                <a:solidFill>
                  <a:srgbClr val="104378"/>
                </a:solidFill>
                <a:latin typeface="Century Gothic" panose="020B0502020202020204" pitchFamily="34" charset="0"/>
                <a:ea typeface="Palatino Linotype"/>
                <a:cs typeface="Palatino Linotype"/>
                <a:sym typeface="Palatino Linotype"/>
              </a:rPr>
              <a:t> </a:t>
            </a:r>
            <a:r>
              <a:rPr lang="en-US" sz="1600" b="0" i="0" dirty="0">
                <a:solidFill>
                  <a:srgbClr val="000000"/>
                </a:solidFill>
                <a:latin typeface="Century Gothic" panose="020B0502020202020204" pitchFamily="34" charset="0"/>
                <a:ea typeface="Palatino Linotype"/>
                <a:cs typeface="Palatino Linotype"/>
                <a:sym typeface="Palatino Linotype"/>
              </a:rPr>
              <a:t>(for attorneys or accountants seeking CLE or CPE) or </a:t>
            </a:r>
            <a:r>
              <a:rPr lang="en-US" sz="1600" b="0" i="0" u="sng" dirty="0">
                <a:solidFill>
                  <a:srgbClr val="AA45B5"/>
                </a:solidFill>
                <a:latin typeface="Century Gothic" panose="020B0502020202020204" pitchFamily="34" charset="0"/>
                <a:ea typeface="Palatino Linotype"/>
                <a:cs typeface="Palatino Linotype"/>
                <a:sym typeface="Palatino Linotype"/>
                <a:hlinkClick r:id="rId3">
                  <a:extLst>
                    <a:ext uri="{A12FA001-AC4F-418D-AE19-62706E023703}">
                      <ahyp:hlinkClr xmlns:ahyp="http://schemas.microsoft.com/office/drawing/2018/hyperlinkcolor" val="tx"/>
                    </a:ext>
                  </a:extLst>
                </a:hlinkClick>
              </a:rPr>
              <a:t>Financial Poise</a:t>
            </a:r>
            <a:r>
              <a:rPr lang="en-US" sz="1600" b="0" i="0" dirty="0">
                <a:solidFill>
                  <a:srgbClr val="104378"/>
                </a:solidFill>
                <a:latin typeface="Century Gothic" panose="020B0502020202020204" pitchFamily="34" charset="0"/>
                <a:ea typeface="Palatino Linotype"/>
                <a:cs typeface="Palatino Linotype"/>
                <a:sym typeface="Palatino Linotype"/>
              </a:rPr>
              <a:t> </a:t>
            </a:r>
            <a:r>
              <a:rPr lang="en-US" sz="1600" b="0" i="0" dirty="0">
                <a:solidFill>
                  <a:srgbClr val="000000"/>
                </a:solidFill>
                <a:latin typeface="Century Gothic" panose="020B0502020202020204" pitchFamily="34" charset="0"/>
                <a:ea typeface="Palatino Linotype"/>
                <a:cs typeface="Palatino Linotype"/>
                <a:sym typeface="Palatino Linotype"/>
              </a:rPr>
              <a:t>(for everyone else).</a:t>
            </a:r>
            <a:endParaRPr sz="1500" dirty="0"/>
          </a:p>
        </p:txBody>
      </p:sp>
      <p:sp>
        <p:nvSpPr>
          <p:cNvPr id="37" name="Google Shape;37;p5"/>
          <p:cNvSpPr txBox="1"/>
          <p:nvPr/>
        </p:nvSpPr>
        <p:spPr>
          <a:xfrm>
            <a:off x="916600" y="1736966"/>
            <a:ext cx="10358700" cy="3127933"/>
          </a:xfrm>
          <a:prstGeom prst="rect">
            <a:avLst/>
          </a:prstGeom>
          <a:noFill/>
          <a:ln>
            <a:noFill/>
          </a:ln>
        </p:spPr>
        <p:txBody>
          <a:bodyPr spcFirstLastPara="1" wrap="square" lIns="121900" tIns="60925" rIns="121900" bIns="60925" anchor="t" anchorCtr="0">
            <a:noAutofit/>
          </a:bodyPr>
          <a:lstStyle/>
          <a:p>
            <a:pPr marL="292100" marR="0" lvl="0" indent="-336550" algn="l" rtl="0">
              <a:spcBef>
                <a:spcPts val="0"/>
              </a:spcBef>
              <a:spcAft>
                <a:spcPts val="0"/>
              </a:spcAft>
              <a:buClr>
                <a:srgbClr val="000000"/>
              </a:buClr>
              <a:buSzPts val="3100"/>
              <a:buFont typeface="Arial"/>
              <a:buChar char="•"/>
            </a:pPr>
            <a:r>
              <a:rPr lang="en-US" sz="2300" b="0" i="0" dirty="0">
                <a:solidFill>
                  <a:srgbClr val="000000"/>
                </a:solidFill>
                <a:latin typeface="Century Gothic" panose="020B0502020202020204" pitchFamily="34" charset="0"/>
                <a:ea typeface="Palatino Linotype"/>
                <a:cs typeface="Palatino Linotype"/>
                <a:sym typeface="Palatino Linotype"/>
              </a:rPr>
              <a:t>The material in this webinar is for informational purposes only. It should not be considered legal, financial, or other professional advice.  </a:t>
            </a:r>
            <a:endParaRPr sz="1700" dirty="0"/>
          </a:p>
          <a:p>
            <a:pPr marL="292100" marR="0" lvl="0" indent="-139700" algn="l" rtl="0">
              <a:spcBef>
                <a:spcPts val="0"/>
              </a:spcBef>
              <a:spcAft>
                <a:spcPts val="0"/>
              </a:spcAft>
              <a:buClr>
                <a:srgbClr val="000000"/>
              </a:buClr>
              <a:buSzPts val="2400"/>
              <a:buFont typeface="Arial"/>
              <a:buNone/>
            </a:pPr>
            <a:endParaRPr sz="1900" b="0" i="0" dirty="0">
              <a:solidFill>
                <a:srgbClr val="000000"/>
              </a:solidFill>
              <a:latin typeface="Century Gothic" panose="020B0502020202020204" pitchFamily="34" charset="0"/>
              <a:ea typeface="Palatino Linotype"/>
              <a:cs typeface="Palatino Linotype"/>
              <a:sym typeface="Palatino Linotype"/>
            </a:endParaRPr>
          </a:p>
          <a:p>
            <a:pPr marL="838200" marR="0" lvl="1" indent="-355600" algn="l" rtl="0">
              <a:spcBef>
                <a:spcPts val="0"/>
              </a:spcBef>
              <a:spcAft>
                <a:spcPts val="0"/>
              </a:spcAft>
              <a:buClr>
                <a:srgbClr val="000000"/>
              </a:buClr>
              <a:buSzPts val="2000"/>
              <a:buFont typeface="Courier New"/>
              <a:buChar char="➢"/>
            </a:pPr>
            <a:r>
              <a:rPr lang="en-US" sz="2000" b="0" i="0" u="none" strike="noStrike" cap="none" dirty="0">
                <a:solidFill>
                  <a:srgbClr val="000000"/>
                </a:solidFill>
                <a:latin typeface="Century Gothic" panose="020B0502020202020204" pitchFamily="34" charset="0"/>
                <a:ea typeface="Palatino Linotype"/>
                <a:cs typeface="Palatino Linotype"/>
                <a:sym typeface="Palatino Linotype"/>
              </a:rPr>
              <a:t>You should consult with an attorney &amp; another appropriate professional to determine what may be best for the needs of your specific situation. </a:t>
            </a:r>
            <a:endParaRPr sz="2000" dirty="0"/>
          </a:p>
          <a:p>
            <a:pPr marL="838200" marR="0" lvl="1" indent="-228600" algn="l" rtl="0">
              <a:spcBef>
                <a:spcPts val="0"/>
              </a:spcBef>
              <a:spcAft>
                <a:spcPts val="0"/>
              </a:spcAft>
              <a:buClr>
                <a:srgbClr val="000000"/>
              </a:buClr>
              <a:buSzPts val="2400"/>
              <a:buFont typeface="Courier New"/>
              <a:buNone/>
            </a:pPr>
            <a:endParaRPr sz="2000" b="0" i="0" u="none" strike="noStrike" cap="none" dirty="0">
              <a:solidFill>
                <a:srgbClr val="000000"/>
              </a:solidFill>
              <a:latin typeface="Century Gothic" panose="020B0502020202020204" pitchFamily="34" charset="0"/>
              <a:ea typeface="Palatino Linotype"/>
              <a:cs typeface="Palatino Linotype"/>
              <a:sym typeface="Palatino Linotype"/>
            </a:endParaRPr>
          </a:p>
          <a:p>
            <a:pPr marL="838200" marR="0" lvl="1" indent="-355600" algn="l" rtl="0">
              <a:spcBef>
                <a:spcPts val="0"/>
              </a:spcBef>
              <a:spcAft>
                <a:spcPts val="0"/>
              </a:spcAft>
              <a:buClr>
                <a:srgbClr val="000000"/>
              </a:buClr>
              <a:buSzPts val="2000"/>
              <a:buFont typeface="Courier New"/>
              <a:buChar char="➢"/>
            </a:pPr>
            <a:r>
              <a:rPr lang="en-US" sz="2000" b="0" i="0" u="none" strike="noStrike" cap="none" dirty="0">
                <a:solidFill>
                  <a:srgbClr val="000000"/>
                </a:solidFill>
                <a:latin typeface="Century Gothic" panose="020B0502020202020204" pitchFamily="34" charset="0"/>
                <a:ea typeface="Palatino Linotype"/>
                <a:cs typeface="Palatino Linotype"/>
                <a:sym typeface="Palatino Linotype"/>
              </a:rPr>
              <a:t>While the webinar producers &amp; speakers take reasonable steps to ensure that the information presented is accurate, they make no guarantee in this (or any) regard.</a:t>
            </a:r>
            <a:endParaRPr sz="2000" dirty="0"/>
          </a:p>
        </p:txBody>
      </p:sp>
      <p:sp>
        <p:nvSpPr>
          <p:cNvPr id="38" name="Google Shape;38;p5"/>
          <p:cNvSpPr txBox="1"/>
          <p:nvPr/>
        </p:nvSpPr>
        <p:spPr>
          <a:xfrm>
            <a:off x="8363800" y="5121025"/>
            <a:ext cx="801600" cy="2484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90000"/>
              </a:lnSpc>
              <a:spcBef>
                <a:spcPts val="1100"/>
              </a:spcBef>
              <a:spcAft>
                <a:spcPts val="0"/>
              </a:spcAft>
              <a:buNone/>
            </a:pPr>
            <a:endParaRPr sz="1200" dirty="0">
              <a:solidFill>
                <a:srgbClr val="000000"/>
              </a:solidFill>
              <a:latin typeface="Century Gothic" panose="020B0502020202020204" pitchFamily="34" charset="0"/>
              <a:ea typeface="Palatino Linotype"/>
              <a:cs typeface="Palatino Linotype"/>
              <a:sym typeface="Palatino Linotype"/>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ank" type="obj">
  <p:cSld name="OBJECT">
    <p:spTree>
      <p:nvGrpSpPr>
        <p:cNvPr id="1" name="Shape 297"/>
        <p:cNvGrpSpPr/>
        <p:nvPr/>
      </p:nvGrpSpPr>
      <p:grpSpPr>
        <a:xfrm>
          <a:off x="0" y="0"/>
          <a:ext cx="0" cy="0"/>
          <a:chOff x="0" y="0"/>
          <a:chExt cx="0" cy="0"/>
        </a:xfrm>
      </p:grpSpPr>
      <p:sp>
        <p:nvSpPr>
          <p:cNvPr id="298" name="Google Shape;298;p45"/>
          <p:cNvSpPr txBox="1">
            <a:spLocks noGrp="1"/>
          </p:cNvSpPr>
          <p:nvPr>
            <p:ph type="ftr" idx="11"/>
          </p:nvPr>
        </p:nvSpPr>
        <p:spPr>
          <a:xfrm>
            <a:off x="7441531" y="6631364"/>
            <a:ext cx="4518000" cy="154800"/>
          </a:xfrm>
          <a:prstGeom prst="rect">
            <a:avLst/>
          </a:prstGeom>
          <a:noFill/>
          <a:ln>
            <a:noFill/>
          </a:ln>
        </p:spPr>
        <p:txBody>
          <a:bodyPr spcFirstLastPara="1" wrap="square" lIns="0" tIns="0" rIns="0" bIns="0" anchor="t" anchorCtr="0">
            <a:spAutoFit/>
          </a:bodyPr>
          <a:lstStyle>
            <a:lvl1pPr lvl="0">
              <a:spcBef>
                <a:spcPts val="0"/>
              </a:spcBef>
              <a:spcAft>
                <a:spcPts val="0"/>
              </a:spcAft>
              <a:buSzPts val="1400"/>
              <a:buNone/>
              <a:defRPr sz="1000" b="0" i="0">
                <a:solidFill>
                  <a:srgbClr val="888888"/>
                </a:solidFill>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lang="en-US" dirty="0"/>
          </a:p>
        </p:txBody>
      </p:sp>
      <p:sp>
        <p:nvSpPr>
          <p:cNvPr id="299" name="Google Shape;299;p45"/>
          <p:cNvSpPr txBox="1">
            <a:spLocks noGrp="1"/>
          </p:cNvSpPr>
          <p:nvPr>
            <p:ph type="dt" idx="10"/>
          </p:nvPr>
        </p:nvSpPr>
        <p:spPr>
          <a:xfrm>
            <a:off x="609600" y="6377940"/>
            <a:ext cx="280410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0" name="Google Shape;300;p45"/>
          <p:cNvSpPr txBox="1">
            <a:spLocks noGrp="1"/>
          </p:cNvSpPr>
          <p:nvPr>
            <p:ph type="sldNum" idx="12"/>
          </p:nvPr>
        </p:nvSpPr>
        <p:spPr>
          <a:xfrm>
            <a:off x="6134080" y="6624540"/>
            <a:ext cx="241200" cy="376770"/>
          </a:xfrm>
          <a:prstGeom prst="rect">
            <a:avLst/>
          </a:prstGeom>
          <a:noFill/>
          <a:ln>
            <a:noFill/>
          </a:ln>
        </p:spPr>
        <p:txBody>
          <a:bodyPr spcFirstLastPara="1" wrap="square" lIns="0" tIns="0" rIns="0" bIns="0" anchor="t" anchorCtr="0">
            <a:spAutoFit/>
          </a:bodyPr>
          <a:lstStyle>
            <a:lvl1pPr marL="76200" lvl="0" indent="0">
              <a:lnSpc>
                <a:spcPct val="101666"/>
              </a:lnSpc>
              <a:spcBef>
                <a:spcPts val="0"/>
              </a:spcBef>
              <a:buNone/>
              <a:defRPr sz="1200" b="0" i="0">
                <a:solidFill>
                  <a:srgbClr val="888888"/>
                </a:solidFill>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76200" lvl="1" indent="0">
              <a:lnSpc>
                <a:spcPct val="101666"/>
              </a:lnSpc>
              <a:spcBef>
                <a:spcPts val="0"/>
              </a:spcBef>
              <a:buNone/>
              <a:defRPr sz="1200" b="0" i="0">
                <a:solidFill>
                  <a:srgbClr val="888888"/>
                </a:solidFill>
                <a:latin typeface="Palatino Linotype"/>
                <a:ea typeface="Palatino Linotype"/>
                <a:cs typeface="Palatino Linotype"/>
                <a:sym typeface="Palatino Linotype"/>
              </a:defRPr>
            </a:lvl2pPr>
            <a:lvl3pPr marL="76200" lvl="2" indent="0">
              <a:lnSpc>
                <a:spcPct val="101666"/>
              </a:lnSpc>
              <a:spcBef>
                <a:spcPts val="0"/>
              </a:spcBef>
              <a:buNone/>
              <a:defRPr sz="1200" b="0" i="0">
                <a:solidFill>
                  <a:srgbClr val="888888"/>
                </a:solidFill>
                <a:latin typeface="Palatino Linotype"/>
                <a:ea typeface="Palatino Linotype"/>
                <a:cs typeface="Palatino Linotype"/>
                <a:sym typeface="Palatino Linotype"/>
              </a:defRPr>
            </a:lvl3pPr>
            <a:lvl4pPr marL="76200" lvl="3" indent="0">
              <a:lnSpc>
                <a:spcPct val="101666"/>
              </a:lnSpc>
              <a:spcBef>
                <a:spcPts val="0"/>
              </a:spcBef>
              <a:buNone/>
              <a:defRPr sz="1200" b="0" i="0">
                <a:solidFill>
                  <a:srgbClr val="888888"/>
                </a:solidFill>
                <a:latin typeface="Palatino Linotype"/>
                <a:ea typeface="Palatino Linotype"/>
                <a:cs typeface="Palatino Linotype"/>
                <a:sym typeface="Palatino Linotype"/>
              </a:defRPr>
            </a:lvl4pPr>
            <a:lvl5pPr marL="76200" lvl="4" indent="0">
              <a:lnSpc>
                <a:spcPct val="101666"/>
              </a:lnSpc>
              <a:spcBef>
                <a:spcPts val="0"/>
              </a:spcBef>
              <a:buNone/>
              <a:defRPr sz="1200" b="0" i="0">
                <a:solidFill>
                  <a:srgbClr val="888888"/>
                </a:solidFill>
                <a:latin typeface="Palatino Linotype"/>
                <a:ea typeface="Palatino Linotype"/>
                <a:cs typeface="Palatino Linotype"/>
                <a:sym typeface="Palatino Linotype"/>
              </a:defRPr>
            </a:lvl5pPr>
            <a:lvl6pPr marL="76200" lvl="5" indent="0">
              <a:lnSpc>
                <a:spcPct val="101666"/>
              </a:lnSpc>
              <a:spcBef>
                <a:spcPts val="0"/>
              </a:spcBef>
              <a:buNone/>
              <a:defRPr sz="1200" b="0" i="0">
                <a:solidFill>
                  <a:srgbClr val="888888"/>
                </a:solidFill>
                <a:latin typeface="Palatino Linotype"/>
                <a:ea typeface="Palatino Linotype"/>
                <a:cs typeface="Palatino Linotype"/>
                <a:sym typeface="Palatino Linotype"/>
              </a:defRPr>
            </a:lvl6pPr>
            <a:lvl7pPr marL="76200" lvl="6" indent="0">
              <a:lnSpc>
                <a:spcPct val="101666"/>
              </a:lnSpc>
              <a:spcBef>
                <a:spcPts val="0"/>
              </a:spcBef>
              <a:buNone/>
              <a:defRPr sz="1200" b="0" i="0">
                <a:solidFill>
                  <a:srgbClr val="888888"/>
                </a:solidFill>
                <a:latin typeface="Palatino Linotype"/>
                <a:ea typeface="Palatino Linotype"/>
                <a:cs typeface="Palatino Linotype"/>
                <a:sym typeface="Palatino Linotype"/>
              </a:defRPr>
            </a:lvl7pPr>
            <a:lvl8pPr marL="76200" lvl="7" indent="0">
              <a:lnSpc>
                <a:spcPct val="101666"/>
              </a:lnSpc>
              <a:spcBef>
                <a:spcPts val="0"/>
              </a:spcBef>
              <a:buNone/>
              <a:defRPr sz="1200" b="0" i="0">
                <a:solidFill>
                  <a:srgbClr val="888888"/>
                </a:solidFill>
                <a:latin typeface="Palatino Linotype"/>
                <a:ea typeface="Palatino Linotype"/>
                <a:cs typeface="Palatino Linotype"/>
                <a:sym typeface="Palatino Linotype"/>
              </a:defRPr>
            </a:lvl8pPr>
            <a:lvl9pPr marL="76200" lvl="8" indent="0">
              <a:lnSpc>
                <a:spcPct val="101666"/>
              </a:lnSpc>
              <a:spcBef>
                <a:spcPts val="0"/>
              </a:spcBef>
              <a:buNone/>
              <a:defRPr sz="1200" b="0" i="0">
                <a:solidFill>
                  <a:srgbClr val="888888"/>
                </a:solidFill>
                <a:latin typeface="Palatino Linotype"/>
                <a:ea typeface="Palatino Linotype"/>
                <a:cs typeface="Palatino Linotype"/>
                <a:sym typeface="Palatino Linotype"/>
              </a:defRPr>
            </a:lvl9pPr>
          </a:lstStyle>
          <a:p>
            <a:fld id="{00000000-1234-1234-1234-123412341234}" type="slidenum">
              <a:rPr lang="en-US" smtClean="0"/>
              <a:pPr/>
              <a:t>‹#›</a:t>
            </a:fld>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01"/>
        <p:cNvGrpSpPr/>
        <p:nvPr/>
      </p:nvGrpSpPr>
      <p:grpSpPr>
        <a:xfrm>
          <a:off x="0" y="0"/>
          <a:ext cx="0" cy="0"/>
          <a:chOff x="0" y="0"/>
          <a:chExt cx="0" cy="0"/>
        </a:xfrm>
      </p:grpSpPr>
      <p:sp>
        <p:nvSpPr>
          <p:cNvPr id="302" name="Google Shape;302;p46"/>
          <p:cNvSpPr txBox="1">
            <a:spLocks noGrp="1"/>
          </p:cNvSpPr>
          <p:nvPr>
            <p:ph type="title"/>
          </p:nvPr>
        </p:nvSpPr>
        <p:spPr>
          <a:xfrm>
            <a:off x="348172" y="263219"/>
            <a:ext cx="11054400" cy="12180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0" i="0">
                <a:solidFill>
                  <a:srgbClr val="44546A"/>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3" name="Google Shape;303;p46"/>
          <p:cNvSpPr txBox="1">
            <a:spLocks noGrp="1"/>
          </p:cNvSpPr>
          <p:nvPr>
            <p:ph type="body" idx="1"/>
          </p:nvPr>
        </p:nvSpPr>
        <p:spPr>
          <a:xfrm>
            <a:off x="645100" y="2771151"/>
            <a:ext cx="11136600" cy="246221"/>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sz="1600" b="0" i="0">
                <a:solidFill>
                  <a:schemeClr val="dk1"/>
                </a:solidFill>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dirty="0"/>
          </a:p>
        </p:txBody>
      </p:sp>
      <p:sp>
        <p:nvSpPr>
          <p:cNvPr id="304" name="Google Shape;304;p46"/>
          <p:cNvSpPr txBox="1">
            <a:spLocks noGrp="1"/>
          </p:cNvSpPr>
          <p:nvPr>
            <p:ph type="ftr" idx="11"/>
          </p:nvPr>
        </p:nvSpPr>
        <p:spPr>
          <a:xfrm>
            <a:off x="7441531" y="6631364"/>
            <a:ext cx="4518000" cy="154800"/>
          </a:xfrm>
          <a:prstGeom prst="rect">
            <a:avLst/>
          </a:prstGeom>
          <a:noFill/>
          <a:ln>
            <a:noFill/>
          </a:ln>
        </p:spPr>
        <p:txBody>
          <a:bodyPr spcFirstLastPara="1" wrap="square" lIns="0" tIns="0" rIns="0" bIns="0" anchor="t" anchorCtr="0">
            <a:spAutoFit/>
          </a:bodyPr>
          <a:lstStyle>
            <a:lvl1pPr lvl="0">
              <a:spcBef>
                <a:spcPts val="0"/>
              </a:spcBef>
              <a:spcAft>
                <a:spcPts val="0"/>
              </a:spcAft>
              <a:buSzPts val="1400"/>
              <a:buNone/>
              <a:defRPr sz="1000" b="0" i="0">
                <a:solidFill>
                  <a:srgbClr val="888888"/>
                </a:solidFill>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lang="en-US" dirty="0"/>
          </a:p>
        </p:txBody>
      </p:sp>
      <p:sp>
        <p:nvSpPr>
          <p:cNvPr id="305" name="Google Shape;305;p46"/>
          <p:cNvSpPr txBox="1">
            <a:spLocks noGrp="1"/>
          </p:cNvSpPr>
          <p:nvPr>
            <p:ph type="dt" idx="10"/>
          </p:nvPr>
        </p:nvSpPr>
        <p:spPr>
          <a:xfrm>
            <a:off x="609600" y="6377940"/>
            <a:ext cx="280410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6" name="Google Shape;306;p46"/>
          <p:cNvSpPr txBox="1">
            <a:spLocks noGrp="1"/>
          </p:cNvSpPr>
          <p:nvPr>
            <p:ph type="sldNum" idx="12"/>
          </p:nvPr>
        </p:nvSpPr>
        <p:spPr>
          <a:xfrm>
            <a:off x="6134080" y="6624540"/>
            <a:ext cx="241200" cy="376770"/>
          </a:xfrm>
          <a:prstGeom prst="rect">
            <a:avLst/>
          </a:prstGeom>
          <a:noFill/>
          <a:ln>
            <a:noFill/>
          </a:ln>
        </p:spPr>
        <p:txBody>
          <a:bodyPr spcFirstLastPara="1" wrap="square" lIns="0" tIns="0" rIns="0" bIns="0" anchor="t" anchorCtr="0">
            <a:spAutoFit/>
          </a:bodyPr>
          <a:lstStyle>
            <a:lvl1pPr marL="76200" lvl="0" indent="0">
              <a:lnSpc>
                <a:spcPct val="101666"/>
              </a:lnSpc>
              <a:spcBef>
                <a:spcPts val="0"/>
              </a:spcBef>
              <a:buNone/>
              <a:defRPr sz="1200" b="0" i="0">
                <a:solidFill>
                  <a:srgbClr val="888888"/>
                </a:solidFill>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76200" lvl="1" indent="0">
              <a:lnSpc>
                <a:spcPct val="101666"/>
              </a:lnSpc>
              <a:spcBef>
                <a:spcPts val="0"/>
              </a:spcBef>
              <a:buNone/>
              <a:defRPr sz="1200" b="0" i="0">
                <a:solidFill>
                  <a:srgbClr val="888888"/>
                </a:solidFill>
                <a:latin typeface="Palatino Linotype"/>
                <a:ea typeface="Palatino Linotype"/>
                <a:cs typeface="Palatino Linotype"/>
                <a:sym typeface="Palatino Linotype"/>
              </a:defRPr>
            </a:lvl2pPr>
            <a:lvl3pPr marL="76200" lvl="2" indent="0">
              <a:lnSpc>
                <a:spcPct val="101666"/>
              </a:lnSpc>
              <a:spcBef>
                <a:spcPts val="0"/>
              </a:spcBef>
              <a:buNone/>
              <a:defRPr sz="1200" b="0" i="0">
                <a:solidFill>
                  <a:srgbClr val="888888"/>
                </a:solidFill>
                <a:latin typeface="Palatino Linotype"/>
                <a:ea typeface="Palatino Linotype"/>
                <a:cs typeface="Palatino Linotype"/>
                <a:sym typeface="Palatino Linotype"/>
              </a:defRPr>
            </a:lvl3pPr>
            <a:lvl4pPr marL="76200" lvl="3" indent="0">
              <a:lnSpc>
                <a:spcPct val="101666"/>
              </a:lnSpc>
              <a:spcBef>
                <a:spcPts val="0"/>
              </a:spcBef>
              <a:buNone/>
              <a:defRPr sz="1200" b="0" i="0">
                <a:solidFill>
                  <a:srgbClr val="888888"/>
                </a:solidFill>
                <a:latin typeface="Palatino Linotype"/>
                <a:ea typeface="Palatino Linotype"/>
                <a:cs typeface="Palatino Linotype"/>
                <a:sym typeface="Palatino Linotype"/>
              </a:defRPr>
            </a:lvl4pPr>
            <a:lvl5pPr marL="76200" lvl="4" indent="0">
              <a:lnSpc>
                <a:spcPct val="101666"/>
              </a:lnSpc>
              <a:spcBef>
                <a:spcPts val="0"/>
              </a:spcBef>
              <a:buNone/>
              <a:defRPr sz="1200" b="0" i="0">
                <a:solidFill>
                  <a:srgbClr val="888888"/>
                </a:solidFill>
                <a:latin typeface="Palatino Linotype"/>
                <a:ea typeface="Palatino Linotype"/>
                <a:cs typeface="Palatino Linotype"/>
                <a:sym typeface="Palatino Linotype"/>
              </a:defRPr>
            </a:lvl5pPr>
            <a:lvl6pPr marL="76200" lvl="5" indent="0">
              <a:lnSpc>
                <a:spcPct val="101666"/>
              </a:lnSpc>
              <a:spcBef>
                <a:spcPts val="0"/>
              </a:spcBef>
              <a:buNone/>
              <a:defRPr sz="1200" b="0" i="0">
                <a:solidFill>
                  <a:srgbClr val="888888"/>
                </a:solidFill>
                <a:latin typeface="Palatino Linotype"/>
                <a:ea typeface="Palatino Linotype"/>
                <a:cs typeface="Palatino Linotype"/>
                <a:sym typeface="Palatino Linotype"/>
              </a:defRPr>
            </a:lvl6pPr>
            <a:lvl7pPr marL="76200" lvl="6" indent="0">
              <a:lnSpc>
                <a:spcPct val="101666"/>
              </a:lnSpc>
              <a:spcBef>
                <a:spcPts val="0"/>
              </a:spcBef>
              <a:buNone/>
              <a:defRPr sz="1200" b="0" i="0">
                <a:solidFill>
                  <a:srgbClr val="888888"/>
                </a:solidFill>
                <a:latin typeface="Palatino Linotype"/>
                <a:ea typeface="Palatino Linotype"/>
                <a:cs typeface="Palatino Linotype"/>
                <a:sym typeface="Palatino Linotype"/>
              </a:defRPr>
            </a:lvl7pPr>
            <a:lvl8pPr marL="76200" lvl="7" indent="0">
              <a:lnSpc>
                <a:spcPct val="101666"/>
              </a:lnSpc>
              <a:spcBef>
                <a:spcPts val="0"/>
              </a:spcBef>
              <a:buNone/>
              <a:defRPr sz="1200" b="0" i="0">
                <a:solidFill>
                  <a:srgbClr val="888888"/>
                </a:solidFill>
                <a:latin typeface="Palatino Linotype"/>
                <a:ea typeface="Palatino Linotype"/>
                <a:cs typeface="Palatino Linotype"/>
                <a:sym typeface="Palatino Linotype"/>
              </a:defRPr>
            </a:lvl8pPr>
            <a:lvl9pPr marL="76200" lvl="8" indent="0">
              <a:lnSpc>
                <a:spcPct val="101666"/>
              </a:lnSpc>
              <a:spcBef>
                <a:spcPts val="0"/>
              </a:spcBef>
              <a:buNone/>
              <a:defRPr sz="1200" b="0" i="0">
                <a:solidFill>
                  <a:srgbClr val="888888"/>
                </a:solidFill>
                <a:latin typeface="Palatino Linotype"/>
                <a:ea typeface="Palatino Linotype"/>
                <a:cs typeface="Palatino Linotype"/>
                <a:sym typeface="Palatino Linotype"/>
              </a:defRPr>
            </a:lvl9pPr>
          </a:lstStyle>
          <a:p>
            <a:fld id="{00000000-1234-1234-1234-123412341234}" type="slidenum">
              <a:rPr lang="en-US" smtClean="0"/>
              <a:pPr/>
              <a:t>‹#›</a:t>
            </a:fld>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io">
  <p:cSld name="bio">
    <p:spTree>
      <p:nvGrpSpPr>
        <p:cNvPr id="1" name="Shape 307"/>
        <p:cNvGrpSpPr/>
        <p:nvPr/>
      </p:nvGrpSpPr>
      <p:grpSpPr>
        <a:xfrm>
          <a:off x="0" y="0"/>
          <a:ext cx="0" cy="0"/>
          <a:chOff x="0" y="0"/>
          <a:chExt cx="0" cy="0"/>
        </a:xfrm>
      </p:grpSpPr>
      <p:sp>
        <p:nvSpPr>
          <p:cNvPr id="308" name="Google Shape;308;p47"/>
          <p:cNvSpPr txBox="1">
            <a:spLocks noGrp="1"/>
          </p:cNvSpPr>
          <p:nvPr>
            <p:ph type="body" idx="1"/>
          </p:nvPr>
        </p:nvSpPr>
        <p:spPr>
          <a:xfrm>
            <a:off x="533401" y="815528"/>
            <a:ext cx="10196400" cy="7836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1000"/>
              </a:spcBef>
              <a:spcAft>
                <a:spcPts val="0"/>
              </a:spcAft>
              <a:buClr>
                <a:schemeClr val="dk2"/>
              </a:buClr>
              <a:buSzPts val="2800"/>
              <a:buFont typeface="Arial"/>
              <a:buNone/>
              <a:defRPr sz="2800" b="0" i="0" u="none" strike="noStrike" cap="none">
                <a:solidFill>
                  <a:schemeClr val="dk2"/>
                </a:solidFill>
                <a:latin typeface="Century Gothic"/>
                <a:ea typeface="Century Gothic"/>
                <a:cs typeface="Century Gothic"/>
                <a:sym typeface="Century Gothic"/>
              </a:defRPr>
            </a:lvl1pPr>
            <a:lvl2pPr marL="914400" marR="0" lvl="1" indent="-342900" algn="l">
              <a:lnSpc>
                <a:spcPct val="10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2pPr>
            <a:lvl3pPr marL="1371600" marR="0" lvl="2" indent="-342900" algn="l">
              <a:lnSpc>
                <a:spcPct val="10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3pPr>
            <a:lvl4pPr marL="1828800" marR="0" lvl="3" indent="-342900" algn="l">
              <a:lnSpc>
                <a:spcPct val="10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4pPr>
            <a:lvl5pPr marL="2286000" marR="0" lvl="4" indent="-342900" algn="l">
              <a:lnSpc>
                <a:spcPct val="10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5pPr>
            <a:lvl6pPr marL="2743200" marR="0" lvl="5" indent="-342900" algn="l">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309" name="Google Shape;309;p47"/>
          <p:cNvSpPr>
            <a:spLocks noGrp="1"/>
          </p:cNvSpPr>
          <p:nvPr>
            <p:ph type="pic" idx="2"/>
          </p:nvPr>
        </p:nvSpPr>
        <p:spPr>
          <a:xfrm>
            <a:off x="533401" y="1869455"/>
            <a:ext cx="2636100" cy="246221"/>
          </a:xfrm>
          <a:prstGeom prst="rect">
            <a:avLst/>
          </a:prstGeom>
          <a:noFill/>
          <a:ln>
            <a:noFill/>
          </a:ln>
        </p:spPr>
        <p:txBody>
          <a:bodyPr/>
          <a:lstStyle>
            <a:lvl1pPr>
              <a:defRPr>
                <a:latin typeface="Century Gothic" panose="020B0502020202020204" pitchFamily="34" charset="0"/>
              </a:defRPr>
            </a:lvl1pPr>
          </a:lstStyle>
          <a:p>
            <a:endParaRPr lang="en-US" dirty="0"/>
          </a:p>
        </p:txBody>
      </p:sp>
      <p:sp>
        <p:nvSpPr>
          <p:cNvPr id="310" name="Google Shape;310;p47"/>
          <p:cNvSpPr txBox="1"/>
          <p:nvPr/>
        </p:nvSpPr>
        <p:spPr>
          <a:xfrm>
            <a:off x="463825" y="6508750"/>
            <a:ext cx="4568700" cy="3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104378"/>
              </a:solidFill>
              <a:latin typeface="Century Gothic" panose="020B0502020202020204" pitchFamily="34" charset="0"/>
              <a:ea typeface="Palatino Linotype"/>
              <a:cs typeface="Palatino Linotype"/>
              <a:sym typeface="Palatino Linotype"/>
            </a:endParaRPr>
          </a:p>
        </p:txBody>
      </p:sp>
      <p:sp>
        <p:nvSpPr>
          <p:cNvPr id="311" name="Google Shape;311;p47"/>
          <p:cNvSpPr txBox="1"/>
          <p:nvPr/>
        </p:nvSpPr>
        <p:spPr>
          <a:xfrm>
            <a:off x="5748130" y="6511373"/>
            <a:ext cx="1000500" cy="365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88888"/>
                </a:solidFill>
                <a:latin typeface="Century Gothic" panose="020B0502020202020204" pitchFamily="34" charset="0"/>
                <a:ea typeface="Palatino Linotype"/>
                <a:cs typeface="Palatino Linotype"/>
                <a:sym typeface="Palatino Linotype"/>
              </a:rPr>
              <a:t>‹#›</a:t>
            </a:fld>
            <a:endParaRPr sz="1200" b="0" i="0" u="none" strike="noStrike" cap="none" dirty="0">
              <a:solidFill>
                <a:srgbClr val="888888"/>
              </a:solidFill>
              <a:latin typeface="Century Gothic" panose="020B0502020202020204" pitchFamily="34" charset="0"/>
              <a:ea typeface="Palatino Linotype"/>
              <a:cs typeface="Palatino Linotype"/>
              <a:sym typeface="Palatino Linotype"/>
            </a:endParaRPr>
          </a:p>
        </p:txBody>
      </p:sp>
      <p:sp>
        <p:nvSpPr>
          <p:cNvPr id="312" name="Google Shape;312;p47"/>
          <p:cNvSpPr txBox="1"/>
          <p:nvPr/>
        </p:nvSpPr>
        <p:spPr>
          <a:xfrm>
            <a:off x="7053471" y="6508750"/>
            <a:ext cx="49794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endParaRPr sz="1000" b="0" i="0" u="sng" strike="noStrike" cap="none" dirty="0">
              <a:solidFill>
                <a:srgbClr val="888888"/>
              </a:solidFill>
              <a:latin typeface="Century Gothic" panose="020B0502020202020204" pitchFamily="34" charset="0"/>
              <a:ea typeface="Palatino Linotype"/>
              <a:cs typeface="Palatino Linotype"/>
              <a:sym typeface="Palatino Linotype"/>
            </a:endParaRPr>
          </a:p>
        </p:txBody>
      </p:sp>
      <p:sp>
        <p:nvSpPr>
          <p:cNvPr id="313" name="Google Shape;313;p47"/>
          <p:cNvSpPr txBox="1">
            <a:spLocks noGrp="1"/>
          </p:cNvSpPr>
          <p:nvPr>
            <p:ph type="body" idx="3"/>
          </p:nvPr>
        </p:nvSpPr>
        <p:spPr>
          <a:xfrm>
            <a:off x="3485472" y="1699100"/>
            <a:ext cx="7869900" cy="435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100000"/>
              </a:lnSpc>
              <a:spcBef>
                <a:spcPts val="1000"/>
              </a:spcBef>
              <a:spcAft>
                <a:spcPts val="0"/>
              </a:spcAft>
              <a:buClr>
                <a:schemeClr val="dk1"/>
              </a:buClr>
              <a:buSzPts val="2800"/>
              <a:buFont typeface="Arial"/>
              <a:buChar char="●"/>
              <a:defRPr sz="1400" b="0" i="0" u="none" strike="noStrike" cap="none">
                <a:solidFill>
                  <a:srgbClr val="000000"/>
                </a:solidFill>
                <a:latin typeface="Arial"/>
                <a:ea typeface="Arial"/>
                <a:cs typeface="Arial"/>
                <a:sym typeface="Arial"/>
              </a:defRPr>
            </a:lvl1pPr>
            <a:lvl2pPr marL="914400" marR="0" lvl="1" indent="-342900" algn="l">
              <a:lnSpc>
                <a:spcPct val="100000"/>
              </a:lnSpc>
              <a:spcBef>
                <a:spcPts val="500"/>
              </a:spcBef>
              <a:spcAft>
                <a:spcPts val="0"/>
              </a:spcAft>
              <a:buClr>
                <a:schemeClr val="dk1"/>
              </a:buClr>
              <a:buSzPts val="1800"/>
              <a:buFont typeface="Courier New"/>
              <a:buChar char="○"/>
              <a:defRPr sz="1400" b="0" i="0" u="none" strike="noStrike" cap="none">
                <a:solidFill>
                  <a:srgbClr val="000000"/>
                </a:solidFill>
                <a:latin typeface="Arial"/>
                <a:ea typeface="Arial"/>
                <a:cs typeface="Arial"/>
                <a:sym typeface="Arial"/>
              </a:defRPr>
            </a:lvl2pPr>
            <a:lvl3pPr marL="1371600" marR="0" lvl="2" indent="-317500" algn="l">
              <a:lnSpc>
                <a:spcPct val="100000"/>
              </a:lnSpc>
              <a:spcBef>
                <a:spcPts val="500"/>
              </a:spcBef>
              <a:spcAft>
                <a:spcPts val="0"/>
              </a:spcAft>
              <a:buClr>
                <a:schemeClr val="dk1"/>
              </a:buClr>
              <a:buSzPts val="1400"/>
              <a:buFont typeface="Noto Sans Symbols"/>
              <a:buChar char="✔"/>
              <a:defRPr sz="1400" b="0" i="0" u="none" strike="noStrike" cap="none">
                <a:solidFill>
                  <a:srgbClr val="000000"/>
                </a:solidFill>
                <a:latin typeface="Arial"/>
                <a:ea typeface="Arial"/>
                <a:cs typeface="Arial"/>
                <a:sym typeface="Arial"/>
              </a:defRPr>
            </a:lvl3pPr>
            <a:lvl4pPr marL="1828800" marR="0" lvl="3" indent="-314325" algn="l">
              <a:lnSpc>
                <a:spcPct val="100000"/>
              </a:lnSpc>
              <a:spcBef>
                <a:spcPts val="500"/>
              </a:spcBef>
              <a:spcAft>
                <a:spcPts val="0"/>
              </a:spcAft>
              <a:buClr>
                <a:schemeClr val="dk1"/>
              </a:buClr>
              <a:buSzPts val="1350"/>
              <a:buFont typeface="Noto Sans Symbols"/>
              <a:buChar char="▪"/>
              <a:defRPr sz="1400" b="0" i="0" u="none" strike="noStrike" cap="none">
                <a:solidFill>
                  <a:srgbClr val="000000"/>
                </a:solidFill>
                <a:latin typeface="Arial"/>
                <a:ea typeface="Arial"/>
                <a:cs typeface="Arial"/>
                <a:sym typeface="Arial"/>
              </a:defRPr>
            </a:lvl4pPr>
            <a:lvl5pPr marL="2286000" marR="0" lvl="4" indent="-314325" algn="l">
              <a:lnSpc>
                <a:spcPct val="100000"/>
              </a:lnSpc>
              <a:spcBef>
                <a:spcPts val="500"/>
              </a:spcBef>
              <a:spcAft>
                <a:spcPts val="0"/>
              </a:spcAft>
              <a:buClr>
                <a:schemeClr val="dk1"/>
              </a:buClr>
              <a:buSzPts val="1350"/>
              <a:buFont typeface="Arial"/>
              <a:buChar char="•"/>
              <a:defRPr sz="1400" b="0" i="0" u="none" strike="noStrike" cap="none">
                <a:solidFill>
                  <a:srgbClr val="000000"/>
                </a:solidFill>
                <a:latin typeface="Arial"/>
                <a:ea typeface="Arial"/>
                <a:cs typeface="Arial"/>
                <a:sym typeface="Arial"/>
              </a:defRPr>
            </a:lvl5pPr>
            <a:lvl6pPr marL="2743200" marR="0" lvl="5" indent="-342900" algn="l">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Two Content">
  <p:cSld name="Two Content">
    <p:bg>
      <p:bgPr>
        <a:solidFill>
          <a:schemeClr val="lt1"/>
        </a:solidFill>
        <a:effectLst/>
      </p:bgPr>
    </p:bg>
    <p:spTree>
      <p:nvGrpSpPr>
        <p:cNvPr id="1" name="Shape 314"/>
        <p:cNvGrpSpPr/>
        <p:nvPr/>
      </p:nvGrpSpPr>
      <p:grpSpPr>
        <a:xfrm>
          <a:off x="0" y="0"/>
          <a:ext cx="0" cy="0"/>
          <a:chOff x="0" y="0"/>
          <a:chExt cx="0" cy="0"/>
        </a:xfrm>
      </p:grpSpPr>
      <p:pic>
        <p:nvPicPr>
          <p:cNvPr id="315" name="Google Shape;315;p4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374221" y="207169"/>
            <a:ext cx="1506354" cy="372539"/>
          </a:xfrm>
          <a:prstGeom prst="rect">
            <a:avLst/>
          </a:prstGeom>
          <a:noFill/>
          <a:ln>
            <a:noFill/>
          </a:ln>
        </p:spPr>
      </p:pic>
      <p:pic>
        <p:nvPicPr>
          <p:cNvPr id="316" name="Google Shape;316;p4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708675" y="839075"/>
            <a:ext cx="5310898" cy="1696499"/>
          </a:xfrm>
          <a:prstGeom prst="rect">
            <a:avLst/>
          </a:prstGeom>
          <a:noFill/>
          <a:ln>
            <a:noFill/>
          </a:ln>
        </p:spPr>
      </p:pic>
      <p:pic>
        <p:nvPicPr>
          <p:cNvPr id="317" name="Google Shape;317;p4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708675" y="2737015"/>
            <a:ext cx="5310898" cy="1696499"/>
          </a:xfrm>
          <a:prstGeom prst="rect">
            <a:avLst/>
          </a:prstGeom>
          <a:noFill/>
          <a:ln>
            <a:noFill/>
          </a:ln>
        </p:spPr>
      </p:pic>
      <p:pic>
        <p:nvPicPr>
          <p:cNvPr id="318" name="Google Shape;318;p48"/>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708675" y="4615899"/>
            <a:ext cx="5310898" cy="1652999"/>
          </a:xfrm>
          <a:prstGeom prst="rect">
            <a:avLst/>
          </a:prstGeom>
          <a:noFill/>
          <a:ln>
            <a:noFill/>
          </a:ln>
        </p:spPr>
      </p:pic>
      <p:sp>
        <p:nvSpPr>
          <p:cNvPr id="319" name="Google Shape;319;p48"/>
          <p:cNvSpPr txBox="1">
            <a:spLocks noGrp="1"/>
          </p:cNvSpPr>
          <p:nvPr>
            <p:ph type="title"/>
          </p:nvPr>
        </p:nvSpPr>
        <p:spPr>
          <a:xfrm>
            <a:off x="348172" y="263219"/>
            <a:ext cx="11054400" cy="12180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0" i="0">
                <a:solidFill>
                  <a:srgbClr val="44546A"/>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0" name="Google Shape;320;p48"/>
          <p:cNvSpPr txBox="1">
            <a:spLocks noGrp="1"/>
          </p:cNvSpPr>
          <p:nvPr>
            <p:ph type="body" idx="1"/>
          </p:nvPr>
        </p:nvSpPr>
        <p:spPr>
          <a:xfrm>
            <a:off x="609600" y="1577340"/>
            <a:ext cx="5303400" cy="246221"/>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atin typeface="Century Gothic" panose="020B0502020202020204" pitchFamily="34" charset="0"/>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dirty="0"/>
          </a:p>
        </p:txBody>
      </p:sp>
      <p:sp>
        <p:nvSpPr>
          <p:cNvPr id="321" name="Google Shape;321;p48"/>
          <p:cNvSpPr txBox="1">
            <a:spLocks noGrp="1"/>
          </p:cNvSpPr>
          <p:nvPr>
            <p:ph type="body" idx="2"/>
          </p:nvPr>
        </p:nvSpPr>
        <p:spPr>
          <a:xfrm>
            <a:off x="6278880" y="1577340"/>
            <a:ext cx="5303400" cy="246221"/>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atin typeface="Century Gothic" panose="020B0502020202020204" pitchFamily="34" charset="0"/>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dirty="0"/>
          </a:p>
        </p:txBody>
      </p:sp>
      <p:sp>
        <p:nvSpPr>
          <p:cNvPr id="322" name="Google Shape;322;p48"/>
          <p:cNvSpPr txBox="1">
            <a:spLocks noGrp="1"/>
          </p:cNvSpPr>
          <p:nvPr>
            <p:ph type="ftr" idx="11"/>
          </p:nvPr>
        </p:nvSpPr>
        <p:spPr>
          <a:xfrm>
            <a:off x="7441531" y="6631364"/>
            <a:ext cx="4518000" cy="154800"/>
          </a:xfrm>
          <a:prstGeom prst="rect">
            <a:avLst/>
          </a:prstGeom>
          <a:noFill/>
          <a:ln>
            <a:noFill/>
          </a:ln>
        </p:spPr>
        <p:txBody>
          <a:bodyPr spcFirstLastPara="1" wrap="square" lIns="0" tIns="0" rIns="0" bIns="0" anchor="t" anchorCtr="0">
            <a:spAutoFit/>
          </a:bodyPr>
          <a:lstStyle>
            <a:lvl1pPr lvl="0">
              <a:spcBef>
                <a:spcPts val="0"/>
              </a:spcBef>
              <a:spcAft>
                <a:spcPts val="0"/>
              </a:spcAft>
              <a:buSzPts val="1400"/>
              <a:buNone/>
              <a:defRPr sz="1000" b="0" i="0">
                <a:solidFill>
                  <a:srgbClr val="888888"/>
                </a:solidFill>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lang="en-US" dirty="0"/>
          </a:p>
        </p:txBody>
      </p:sp>
      <p:sp>
        <p:nvSpPr>
          <p:cNvPr id="323" name="Google Shape;323;p48"/>
          <p:cNvSpPr txBox="1">
            <a:spLocks noGrp="1"/>
          </p:cNvSpPr>
          <p:nvPr>
            <p:ph type="dt" idx="10"/>
          </p:nvPr>
        </p:nvSpPr>
        <p:spPr>
          <a:xfrm>
            <a:off x="609600" y="6377940"/>
            <a:ext cx="280410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4" name="Google Shape;324;p48"/>
          <p:cNvSpPr txBox="1">
            <a:spLocks noGrp="1"/>
          </p:cNvSpPr>
          <p:nvPr>
            <p:ph type="sldNum" idx="12"/>
          </p:nvPr>
        </p:nvSpPr>
        <p:spPr>
          <a:xfrm>
            <a:off x="6134080" y="6624540"/>
            <a:ext cx="241200" cy="376770"/>
          </a:xfrm>
          <a:prstGeom prst="rect">
            <a:avLst/>
          </a:prstGeom>
          <a:noFill/>
          <a:ln>
            <a:noFill/>
          </a:ln>
        </p:spPr>
        <p:txBody>
          <a:bodyPr spcFirstLastPara="1" wrap="square" lIns="0" tIns="0" rIns="0" bIns="0" anchor="t" anchorCtr="0">
            <a:spAutoFit/>
          </a:bodyPr>
          <a:lstStyle>
            <a:lvl1pPr marL="76200" lvl="0" indent="0">
              <a:lnSpc>
                <a:spcPct val="101666"/>
              </a:lnSpc>
              <a:spcBef>
                <a:spcPts val="0"/>
              </a:spcBef>
              <a:buNone/>
              <a:defRPr sz="1200" b="0" i="0">
                <a:solidFill>
                  <a:srgbClr val="888888"/>
                </a:solidFill>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76200" lvl="1" indent="0">
              <a:lnSpc>
                <a:spcPct val="101666"/>
              </a:lnSpc>
              <a:spcBef>
                <a:spcPts val="0"/>
              </a:spcBef>
              <a:buNone/>
              <a:defRPr sz="1200" b="0" i="0">
                <a:solidFill>
                  <a:srgbClr val="888888"/>
                </a:solidFill>
                <a:latin typeface="Palatino Linotype"/>
                <a:ea typeface="Palatino Linotype"/>
                <a:cs typeface="Palatino Linotype"/>
                <a:sym typeface="Palatino Linotype"/>
              </a:defRPr>
            </a:lvl2pPr>
            <a:lvl3pPr marL="76200" lvl="2" indent="0">
              <a:lnSpc>
                <a:spcPct val="101666"/>
              </a:lnSpc>
              <a:spcBef>
                <a:spcPts val="0"/>
              </a:spcBef>
              <a:buNone/>
              <a:defRPr sz="1200" b="0" i="0">
                <a:solidFill>
                  <a:srgbClr val="888888"/>
                </a:solidFill>
                <a:latin typeface="Palatino Linotype"/>
                <a:ea typeface="Palatino Linotype"/>
                <a:cs typeface="Palatino Linotype"/>
                <a:sym typeface="Palatino Linotype"/>
              </a:defRPr>
            </a:lvl3pPr>
            <a:lvl4pPr marL="76200" lvl="3" indent="0">
              <a:lnSpc>
                <a:spcPct val="101666"/>
              </a:lnSpc>
              <a:spcBef>
                <a:spcPts val="0"/>
              </a:spcBef>
              <a:buNone/>
              <a:defRPr sz="1200" b="0" i="0">
                <a:solidFill>
                  <a:srgbClr val="888888"/>
                </a:solidFill>
                <a:latin typeface="Palatino Linotype"/>
                <a:ea typeface="Palatino Linotype"/>
                <a:cs typeface="Palatino Linotype"/>
                <a:sym typeface="Palatino Linotype"/>
              </a:defRPr>
            </a:lvl4pPr>
            <a:lvl5pPr marL="76200" lvl="4" indent="0">
              <a:lnSpc>
                <a:spcPct val="101666"/>
              </a:lnSpc>
              <a:spcBef>
                <a:spcPts val="0"/>
              </a:spcBef>
              <a:buNone/>
              <a:defRPr sz="1200" b="0" i="0">
                <a:solidFill>
                  <a:srgbClr val="888888"/>
                </a:solidFill>
                <a:latin typeface="Palatino Linotype"/>
                <a:ea typeface="Palatino Linotype"/>
                <a:cs typeface="Palatino Linotype"/>
                <a:sym typeface="Palatino Linotype"/>
              </a:defRPr>
            </a:lvl5pPr>
            <a:lvl6pPr marL="76200" lvl="5" indent="0">
              <a:lnSpc>
                <a:spcPct val="101666"/>
              </a:lnSpc>
              <a:spcBef>
                <a:spcPts val="0"/>
              </a:spcBef>
              <a:buNone/>
              <a:defRPr sz="1200" b="0" i="0">
                <a:solidFill>
                  <a:srgbClr val="888888"/>
                </a:solidFill>
                <a:latin typeface="Palatino Linotype"/>
                <a:ea typeface="Palatino Linotype"/>
                <a:cs typeface="Palatino Linotype"/>
                <a:sym typeface="Palatino Linotype"/>
              </a:defRPr>
            </a:lvl6pPr>
            <a:lvl7pPr marL="76200" lvl="6" indent="0">
              <a:lnSpc>
                <a:spcPct val="101666"/>
              </a:lnSpc>
              <a:spcBef>
                <a:spcPts val="0"/>
              </a:spcBef>
              <a:buNone/>
              <a:defRPr sz="1200" b="0" i="0">
                <a:solidFill>
                  <a:srgbClr val="888888"/>
                </a:solidFill>
                <a:latin typeface="Palatino Linotype"/>
                <a:ea typeface="Palatino Linotype"/>
                <a:cs typeface="Palatino Linotype"/>
                <a:sym typeface="Palatino Linotype"/>
              </a:defRPr>
            </a:lvl7pPr>
            <a:lvl8pPr marL="76200" lvl="7" indent="0">
              <a:lnSpc>
                <a:spcPct val="101666"/>
              </a:lnSpc>
              <a:spcBef>
                <a:spcPts val="0"/>
              </a:spcBef>
              <a:buNone/>
              <a:defRPr sz="1200" b="0" i="0">
                <a:solidFill>
                  <a:srgbClr val="888888"/>
                </a:solidFill>
                <a:latin typeface="Palatino Linotype"/>
                <a:ea typeface="Palatino Linotype"/>
                <a:cs typeface="Palatino Linotype"/>
                <a:sym typeface="Palatino Linotype"/>
              </a:defRPr>
            </a:lvl8pPr>
            <a:lvl9pPr marL="76200" lvl="8" indent="0">
              <a:lnSpc>
                <a:spcPct val="101666"/>
              </a:lnSpc>
              <a:spcBef>
                <a:spcPts val="0"/>
              </a:spcBef>
              <a:buNone/>
              <a:defRPr sz="1200" b="0" i="0">
                <a:solidFill>
                  <a:srgbClr val="888888"/>
                </a:solidFill>
                <a:latin typeface="Palatino Linotype"/>
                <a:ea typeface="Palatino Linotype"/>
                <a:cs typeface="Palatino Linotype"/>
                <a:sym typeface="Palatino Linotype"/>
              </a:defRPr>
            </a:lvl9pPr>
          </a:lstStyle>
          <a:p>
            <a:fld id="{00000000-1234-1234-1234-123412341234}" type="slidenum">
              <a:rPr lang="en-US" smtClean="0"/>
              <a:pPr/>
              <a:t>‹#›</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25"/>
        <p:cNvGrpSpPr/>
        <p:nvPr/>
      </p:nvGrpSpPr>
      <p:grpSpPr>
        <a:xfrm>
          <a:off x="0" y="0"/>
          <a:ext cx="0" cy="0"/>
          <a:chOff x="0" y="0"/>
          <a:chExt cx="0" cy="0"/>
        </a:xfrm>
      </p:grpSpPr>
      <p:sp>
        <p:nvSpPr>
          <p:cNvPr id="326" name="Google Shape;326;p49"/>
          <p:cNvSpPr txBox="1">
            <a:spLocks noGrp="1"/>
          </p:cNvSpPr>
          <p:nvPr>
            <p:ph type="ctrTitle"/>
          </p:nvPr>
        </p:nvSpPr>
        <p:spPr>
          <a:xfrm>
            <a:off x="914400" y="2125980"/>
            <a:ext cx="10363200" cy="14403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0" i="0">
                <a:solidFill>
                  <a:srgbClr val="44546A"/>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7" name="Google Shape;327;p49"/>
          <p:cNvSpPr txBox="1">
            <a:spLocks noGrp="1"/>
          </p:cNvSpPr>
          <p:nvPr>
            <p:ph type="subTitle" idx="1"/>
          </p:nvPr>
        </p:nvSpPr>
        <p:spPr>
          <a:xfrm>
            <a:off x="1828800" y="3840480"/>
            <a:ext cx="8534400" cy="246221"/>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1600" b="0" i="0">
                <a:solidFill>
                  <a:schemeClr val="dk1"/>
                </a:solidFill>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28" name="Google Shape;328;p49"/>
          <p:cNvSpPr txBox="1">
            <a:spLocks noGrp="1"/>
          </p:cNvSpPr>
          <p:nvPr>
            <p:ph type="ftr" idx="11"/>
          </p:nvPr>
        </p:nvSpPr>
        <p:spPr>
          <a:xfrm>
            <a:off x="7441531" y="6631364"/>
            <a:ext cx="4518000" cy="154800"/>
          </a:xfrm>
          <a:prstGeom prst="rect">
            <a:avLst/>
          </a:prstGeom>
          <a:noFill/>
          <a:ln>
            <a:noFill/>
          </a:ln>
        </p:spPr>
        <p:txBody>
          <a:bodyPr spcFirstLastPara="1" wrap="square" lIns="0" tIns="0" rIns="0" bIns="0" anchor="t" anchorCtr="0">
            <a:spAutoFit/>
          </a:bodyPr>
          <a:lstStyle>
            <a:lvl1pPr lvl="0">
              <a:spcBef>
                <a:spcPts val="0"/>
              </a:spcBef>
              <a:spcAft>
                <a:spcPts val="0"/>
              </a:spcAft>
              <a:buSzPts val="1400"/>
              <a:buNone/>
              <a:defRPr sz="1000" b="0" i="0">
                <a:solidFill>
                  <a:srgbClr val="888888"/>
                </a:solidFill>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lang="en-US" dirty="0"/>
          </a:p>
        </p:txBody>
      </p:sp>
      <p:sp>
        <p:nvSpPr>
          <p:cNvPr id="329" name="Google Shape;329;p49"/>
          <p:cNvSpPr txBox="1">
            <a:spLocks noGrp="1"/>
          </p:cNvSpPr>
          <p:nvPr>
            <p:ph type="dt" idx="10"/>
          </p:nvPr>
        </p:nvSpPr>
        <p:spPr>
          <a:xfrm>
            <a:off x="609600" y="6377940"/>
            <a:ext cx="280410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0" name="Google Shape;330;p49"/>
          <p:cNvSpPr txBox="1">
            <a:spLocks noGrp="1"/>
          </p:cNvSpPr>
          <p:nvPr>
            <p:ph type="sldNum" idx="12"/>
          </p:nvPr>
        </p:nvSpPr>
        <p:spPr>
          <a:xfrm>
            <a:off x="6134080" y="6624540"/>
            <a:ext cx="241200" cy="376770"/>
          </a:xfrm>
          <a:prstGeom prst="rect">
            <a:avLst/>
          </a:prstGeom>
          <a:noFill/>
          <a:ln>
            <a:noFill/>
          </a:ln>
        </p:spPr>
        <p:txBody>
          <a:bodyPr spcFirstLastPara="1" wrap="square" lIns="0" tIns="0" rIns="0" bIns="0" anchor="t" anchorCtr="0">
            <a:spAutoFit/>
          </a:bodyPr>
          <a:lstStyle>
            <a:lvl1pPr marL="76200" lvl="0" indent="0">
              <a:lnSpc>
                <a:spcPct val="101666"/>
              </a:lnSpc>
              <a:spcBef>
                <a:spcPts val="0"/>
              </a:spcBef>
              <a:buNone/>
              <a:defRPr sz="1200" b="0" i="0">
                <a:solidFill>
                  <a:srgbClr val="888888"/>
                </a:solidFill>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76200" lvl="1" indent="0">
              <a:lnSpc>
                <a:spcPct val="101666"/>
              </a:lnSpc>
              <a:spcBef>
                <a:spcPts val="0"/>
              </a:spcBef>
              <a:buNone/>
              <a:defRPr sz="1200" b="0" i="0">
                <a:solidFill>
                  <a:srgbClr val="888888"/>
                </a:solidFill>
                <a:latin typeface="Palatino Linotype"/>
                <a:ea typeface="Palatino Linotype"/>
                <a:cs typeface="Palatino Linotype"/>
                <a:sym typeface="Palatino Linotype"/>
              </a:defRPr>
            </a:lvl2pPr>
            <a:lvl3pPr marL="76200" lvl="2" indent="0">
              <a:lnSpc>
                <a:spcPct val="101666"/>
              </a:lnSpc>
              <a:spcBef>
                <a:spcPts val="0"/>
              </a:spcBef>
              <a:buNone/>
              <a:defRPr sz="1200" b="0" i="0">
                <a:solidFill>
                  <a:srgbClr val="888888"/>
                </a:solidFill>
                <a:latin typeface="Palatino Linotype"/>
                <a:ea typeface="Palatino Linotype"/>
                <a:cs typeface="Palatino Linotype"/>
                <a:sym typeface="Palatino Linotype"/>
              </a:defRPr>
            </a:lvl3pPr>
            <a:lvl4pPr marL="76200" lvl="3" indent="0">
              <a:lnSpc>
                <a:spcPct val="101666"/>
              </a:lnSpc>
              <a:spcBef>
                <a:spcPts val="0"/>
              </a:spcBef>
              <a:buNone/>
              <a:defRPr sz="1200" b="0" i="0">
                <a:solidFill>
                  <a:srgbClr val="888888"/>
                </a:solidFill>
                <a:latin typeface="Palatino Linotype"/>
                <a:ea typeface="Palatino Linotype"/>
                <a:cs typeface="Palatino Linotype"/>
                <a:sym typeface="Palatino Linotype"/>
              </a:defRPr>
            </a:lvl4pPr>
            <a:lvl5pPr marL="76200" lvl="4" indent="0">
              <a:lnSpc>
                <a:spcPct val="101666"/>
              </a:lnSpc>
              <a:spcBef>
                <a:spcPts val="0"/>
              </a:spcBef>
              <a:buNone/>
              <a:defRPr sz="1200" b="0" i="0">
                <a:solidFill>
                  <a:srgbClr val="888888"/>
                </a:solidFill>
                <a:latin typeface="Palatino Linotype"/>
                <a:ea typeface="Palatino Linotype"/>
                <a:cs typeface="Palatino Linotype"/>
                <a:sym typeface="Palatino Linotype"/>
              </a:defRPr>
            </a:lvl5pPr>
            <a:lvl6pPr marL="76200" lvl="5" indent="0">
              <a:lnSpc>
                <a:spcPct val="101666"/>
              </a:lnSpc>
              <a:spcBef>
                <a:spcPts val="0"/>
              </a:spcBef>
              <a:buNone/>
              <a:defRPr sz="1200" b="0" i="0">
                <a:solidFill>
                  <a:srgbClr val="888888"/>
                </a:solidFill>
                <a:latin typeface="Palatino Linotype"/>
                <a:ea typeface="Palatino Linotype"/>
                <a:cs typeface="Palatino Linotype"/>
                <a:sym typeface="Palatino Linotype"/>
              </a:defRPr>
            </a:lvl6pPr>
            <a:lvl7pPr marL="76200" lvl="6" indent="0">
              <a:lnSpc>
                <a:spcPct val="101666"/>
              </a:lnSpc>
              <a:spcBef>
                <a:spcPts val="0"/>
              </a:spcBef>
              <a:buNone/>
              <a:defRPr sz="1200" b="0" i="0">
                <a:solidFill>
                  <a:srgbClr val="888888"/>
                </a:solidFill>
                <a:latin typeface="Palatino Linotype"/>
                <a:ea typeface="Palatino Linotype"/>
                <a:cs typeface="Palatino Linotype"/>
                <a:sym typeface="Palatino Linotype"/>
              </a:defRPr>
            </a:lvl7pPr>
            <a:lvl8pPr marL="76200" lvl="7" indent="0">
              <a:lnSpc>
                <a:spcPct val="101666"/>
              </a:lnSpc>
              <a:spcBef>
                <a:spcPts val="0"/>
              </a:spcBef>
              <a:buNone/>
              <a:defRPr sz="1200" b="0" i="0">
                <a:solidFill>
                  <a:srgbClr val="888888"/>
                </a:solidFill>
                <a:latin typeface="Palatino Linotype"/>
                <a:ea typeface="Palatino Linotype"/>
                <a:cs typeface="Palatino Linotype"/>
                <a:sym typeface="Palatino Linotype"/>
              </a:defRPr>
            </a:lvl8pPr>
            <a:lvl9pPr marL="76200" lvl="8" indent="0">
              <a:lnSpc>
                <a:spcPct val="101666"/>
              </a:lnSpc>
              <a:spcBef>
                <a:spcPts val="0"/>
              </a:spcBef>
              <a:buNone/>
              <a:defRPr sz="1200" b="0" i="0">
                <a:solidFill>
                  <a:srgbClr val="888888"/>
                </a:solidFill>
                <a:latin typeface="Palatino Linotype"/>
                <a:ea typeface="Palatino Linotype"/>
                <a:cs typeface="Palatino Linotype"/>
                <a:sym typeface="Palatino Linotype"/>
              </a:defRPr>
            </a:lvl9pPr>
          </a:lstStyle>
          <a:p>
            <a:fld id="{00000000-1234-1234-1234-123412341234}" type="slidenum">
              <a:rPr lang="en-US" smtClean="0"/>
              <a:pPr/>
              <a:t>‹#›</a:t>
            </a:fld>
            <a:endParaRPr 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31"/>
        <p:cNvGrpSpPr/>
        <p:nvPr/>
      </p:nvGrpSpPr>
      <p:grpSpPr>
        <a:xfrm>
          <a:off x="0" y="0"/>
          <a:ext cx="0" cy="0"/>
          <a:chOff x="0" y="0"/>
          <a:chExt cx="0" cy="0"/>
        </a:xfrm>
      </p:grpSpPr>
      <p:sp>
        <p:nvSpPr>
          <p:cNvPr id="332" name="Google Shape;332;p50"/>
          <p:cNvSpPr txBox="1">
            <a:spLocks noGrp="1"/>
          </p:cNvSpPr>
          <p:nvPr>
            <p:ph type="title"/>
          </p:nvPr>
        </p:nvSpPr>
        <p:spPr>
          <a:xfrm>
            <a:off x="348172" y="263219"/>
            <a:ext cx="11054400" cy="12180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0" i="0">
                <a:solidFill>
                  <a:srgbClr val="44546A"/>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3" name="Google Shape;333;p50"/>
          <p:cNvSpPr txBox="1">
            <a:spLocks noGrp="1"/>
          </p:cNvSpPr>
          <p:nvPr>
            <p:ph type="ftr" idx="11"/>
          </p:nvPr>
        </p:nvSpPr>
        <p:spPr>
          <a:xfrm>
            <a:off x="7441531" y="6631364"/>
            <a:ext cx="4518000" cy="154800"/>
          </a:xfrm>
          <a:prstGeom prst="rect">
            <a:avLst/>
          </a:prstGeom>
          <a:noFill/>
          <a:ln>
            <a:noFill/>
          </a:ln>
        </p:spPr>
        <p:txBody>
          <a:bodyPr spcFirstLastPara="1" wrap="square" lIns="0" tIns="0" rIns="0" bIns="0" anchor="t" anchorCtr="0">
            <a:spAutoFit/>
          </a:bodyPr>
          <a:lstStyle>
            <a:lvl1pPr lvl="0">
              <a:spcBef>
                <a:spcPts val="0"/>
              </a:spcBef>
              <a:spcAft>
                <a:spcPts val="0"/>
              </a:spcAft>
              <a:buSzPts val="1400"/>
              <a:buNone/>
              <a:defRPr sz="1000" b="0" i="0">
                <a:solidFill>
                  <a:srgbClr val="888888"/>
                </a:solidFill>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lang="en-US" dirty="0"/>
          </a:p>
        </p:txBody>
      </p:sp>
      <p:sp>
        <p:nvSpPr>
          <p:cNvPr id="334" name="Google Shape;334;p50"/>
          <p:cNvSpPr txBox="1">
            <a:spLocks noGrp="1"/>
          </p:cNvSpPr>
          <p:nvPr>
            <p:ph type="dt" idx="10"/>
          </p:nvPr>
        </p:nvSpPr>
        <p:spPr>
          <a:xfrm>
            <a:off x="609600" y="6377940"/>
            <a:ext cx="280410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5" name="Google Shape;335;p50"/>
          <p:cNvSpPr txBox="1">
            <a:spLocks noGrp="1"/>
          </p:cNvSpPr>
          <p:nvPr>
            <p:ph type="sldNum" idx="12"/>
          </p:nvPr>
        </p:nvSpPr>
        <p:spPr>
          <a:xfrm>
            <a:off x="6134080" y="6624540"/>
            <a:ext cx="241200" cy="376770"/>
          </a:xfrm>
          <a:prstGeom prst="rect">
            <a:avLst/>
          </a:prstGeom>
          <a:noFill/>
          <a:ln>
            <a:noFill/>
          </a:ln>
        </p:spPr>
        <p:txBody>
          <a:bodyPr spcFirstLastPara="1" wrap="square" lIns="0" tIns="0" rIns="0" bIns="0" anchor="t" anchorCtr="0">
            <a:spAutoFit/>
          </a:bodyPr>
          <a:lstStyle>
            <a:lvl1pPr marL="76200" lvl="0" indent="0">
              <a:lnSpc>
                <a:spcPct val="101666"/>
              </a:lnSpc>
              <a:spcBef>
                <a:spcPts val="0"/>
              </a:spcBef>
              <a:buNone/>
              <a:defRPr sz="1200" b="0" i="0">
                <a:solidFill>
                  <a:srgbClr val="888888"/>
                </a:solidFill>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76200" lvl="1" indent="0">
              <a:lnSpc>
                <a:spcPct val="101666"/>
              </a:lnSpc>
              <a:spcBef>
                <a:spcPts val="0"/>
              </a:spcBef>
              <a:buNone/>
              <a:defRPr sz="1200" b="0" i="0">
                <a:solidFill>
                  <a:srgbClr val="888888"/>
                </a:solidFill>
                <a:latin typeface="Palatino Linotype"/>
                <a:ea typeface="Palatino Linotype"/>
                <a:cs typeface="Palatino Linotype"/>
                <a:sym typeface="Palatino Linotype"/>
              </a:defRPr>
            </a:lvl2pPr>
            <a:lvl3pPr marL="76200" lvl="2" indent="0">
              <a:lnSpc>
                <a:spcPct val="101666"/>
              </a:lnSpc>
              <a:spcBef>
                <a:spcPts val="0"/>
              </a:spcBef>
              <a:buNone/>
              <a:defRPr sz="1200" b="0" i="0">
                <a:solidFill>
                  <a:srgbClr val="888888"/>
                </a:solidFill>
                <a:latin typeface="Palatino Linotype"/>
                <a:ea typeface="Palatino Linotype"/>
                <a:cs typeface="Palatino Linotype"/>
                <a:sym typeface="Palatino Linotype"/>
              </a:defRPr>
            </a:lvl3pPr>
            <a:lvl4pPr marL="76200" lvl="3" indent="0">
              <a:lnSpc>
                <a:spcPct val="101666"/>
              </a:lnSpc>
              <a:spcBef>
                <a:spcPts val="0"/>
              </a:spcBef>
              <a:buNone/>
              <a:defRPr sz="1200" b="0" i="0">
                <a:solidFill>
                  <a:srgbClr val="888888"/>
                </a:solidFill>
                <a:latin typeface="Palatino Linotype"/>
                <a:ea typeface="Palatino Linotype"/>
                <a:cs typeface="Palatino Linotype"/>
                <a:sym typeface="Palatino Linotype"/>
              </a:defRPr>
            </a:lvl4pPr>
            <a:lvl5pPr marL="76200" lvl="4" indent="0">
              <a:lnSpc>
                <a:spcPct val="101666"/>
              </a:lnSpc>
              <a:spcBef>
                <a:spcPts val="0"/>
              </a:spcBef>
              <a:buNone/>
              <a:defRPr sz="1200" b="0" i="0">
                <a:solidFill>
                  <a:srgbClr val="888888"/>
                </a:solidFill>
                <a:latin typeface="Palatino Linotype"/>
                <a:ea typeface="Palatino Linotype"/>
                <a:cs typeface="Palatino Linotype"/>
                <a:sym typeface="Palatino Linotype"/>
              </a:defRPr>
            </a:lvl5pPr>
            <a:lvl6pPr marL="76200" lvl="5" indent="0">
              <a:lnSpc>
                <a:spcPct val="101666"/>
              </a:lnSpc>
              <a:spcBef>
                <a:spcPts val="0"/>
              </a:spcBef>
              <a:buNone/>
              <a:defRPr sz="1200" b="0" i="0">
                <a:solidFill>
                  <a:srgbClr val="888888"/>
                </a:solidFill>
                <a:latin typeface="Palatino Linotype"/>
                <a:ea typeface="Palatino Linotype"/>
                <a:cs typeface="Palatino Linotype"/>
                <a:sym typeface="Palatino Linotype"/>
              </a:defRPr>
            </a:lvl6pPr>
            <a:lvl7pPr marL="76200" lvl="6" indent="0">
              <a:lnSpc>
                <a:spcPct val="101666"/>
              </a:lnSpc>
              <a:spcBef>
                <a:spcPts val="0"/>
              </a:spcBef>
              <a:buNone/>
              <a:defRPr sz="1200" b="0" i="0">
                <a:solidFill>
                  <a:srgbClr val="888888"/>
                </a:solidFill>
                <a:latin typeface="Palatino Linotype"/>
                <a:ea typeface="Palatino Linotype"/>
                <a:cs typeface="Palatino Linotype"/>
                <a:sym typeface="Palatino Linotype"/>
              </a:defRPr>
            </a:lvl7pPr>
            <a:lvl8pPr marL="76200" lvl="7" indent="0">
              <a:lnSpc>
                <a:spcPct val="101666"/>
              </a:lnSpc>
              <a:spcBef>
                <a:spcPts val="0"/>
              </a:spcBef>
              <a:buNone/>
              <a:defRPr sz="1200" b="0" i="0">
                <a:solidFill>
                  <a:srgbClr val="888888"/>
                </a:solidFill>
                <a:latin typeface="Palatino Linotype"/>
                <a:ea typeface="Palatino Linotype"/>
                <a:cs typeface="Palatino Linotype"/>
                <a:sym typeface="Palatino Linotype"/>
              </a:defRPr>
            </a:lvl8pPr>
            <a:lvl9pPr marL="76200" lvl="8" indent="0">
              <a:lnSpc>
                <a:spcPct val="101666"/>
              </a:lnSpc>
              <a:spcBef>
                <a:spcPts val="0"/>
              </a:spcBef>
              <a:buNone/>
              <a:defRPr sz="1200" b="0" i="0">
                <a:solidFill>
                  <a:srgbClr val="888888"/>
                </a:solidFill>
                <a:latin typeface="Palatino Linotype"/>
                <a:ea typeface="Palatino Linotype"/>
                <a:cs typeface="Palatino Linotype"/>
                <a:sym typeface="Palatino Linotype"/>
              </a:defRPr>
            </a:lvl9pPr>
          </a:lstStyle>
          <a:p>
            <a:fld id="{00000000-1234-1234-1234-123412341234}"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eet Faculty">
  <p:cSld name="Meet Faculty">
    <p:spTree>
      <p:nvGrpSpPr>
        <p:cNvPr id="1" name="Shape 39"/>
        <p:cNvGrpSpPr/>
        <p:nvPr/>
      </p:nvGrpSpPr>
      <p:grpSpPr>
        <a:xfrm>
          <a:off x="0" y="0"/>
          <a:ext cx="0" cy="0"/>
          <a:chOff x="0" y="0"/>
          <a:chExt cx="0" cy="0"/>
        </a:xfrm>
      </p:grpSpPr>
      <p:sp>
        <p:nvSpPr>
          <p:cNvPr id="40" name="Google Shape;40;p6"/>
          <p:cNvSpPr/>
          <p:nvPr/>
        </p:nvSpPr>
        <p:spPr>
          <a:xfrm>
            <a:off x="10604740" y="4129947"/>
            <a:ext cx="1604513" cy="2745306"/>
          </a:xfrm>
          <a:prstGeom prst="triangle">
            <a:avLst>
              <a:gd name="adj" fmla="val 10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sp>
        <p:nvSpPr>
          <p:cNvPr id="41" name="Google Shape;41;p6"/>
          <p:cNvSpPr txBox="1"/>
          <p:nvPr/>
        </p:nvSpPr>
        <p:spPr>
          <a:xfrm>
            <a:off x="4145666" y="4237074"/>
            <a:ext cx="3900669"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u="sng">
                <a:solidFill>
                  <a:schemeClr val="dk1"/>
                </a:solidFill>
                <a:latin typeface="Century Gothic"/>
                <a:ea typeface="Century Gothic"/>
                <a:cs typeface="Century Gothic"/>
                <a:sym typeface="Century Gothic"/>
              </a:rPr>
              <a:t>Moderator</a:t>
            </a:r>
            <a:endParaRPr/>
          </a:p>
        </p:txBody>
      </p:sp>
      <p:sp>
        <p:nvSpPr>
          <p:cNvPr id="42" name="Google Shape;42;p6"/>
          <p:cNvSpPr txBox="1"/>
          <p:nvPr/>
        </p:nvSpPr>
        <p:spPr>
          <a:xfrm>
            <a:off x="4145666" y="1935926"/>
            <a:ext cx="3900669"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u="sng">
                <a:solidFill>
                  <a:schemeClr val="dk1"/>
                </a:solidFill>
                <a:latin typeface="Century Gothic"/>
                <a:ea typeface="Century Gothic"/>
                <a:cs typeface="Century Gothic"/>
                <a:sym typeface="Century Gothic"/>
              </a:rPr>
              <a:t>Panelists</a:t>
            </a:r>
            <a:endParaRPr/>
          </a:p>
        </p:txBody>
      </p:sp>
      <p:sp>
        <p:nvSpPr>
          <p:cNvPr id="43" name="Google Shape;43;p6"/>
          <p:cNvSpPr txBox="1"/>
          <p:nvPr/>
        </p:nvSpPr>
        <p:spPr>
          <a:xfrm>
            <a:off x="846801" y="634873"/>
            <a:ext cx="10498395"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a:solidFill>
                  <a:schemeClr val="accent1"/>
                </a:solidFill>
                <a:latin typeface="Century Gothic"/>
                <a:ea typeface="Century Gothic"/>
                <a:cs typeface="Century Gothic"/>
                <a:sym typeface="Century Gothic"/>
              </a:rPr>
              <a:t>Meet the Faculty</a:t>
            </a:r>
            <a:endParaRPr/>
          </a:p>
        </p:txBody>
      </p:sp>
      <p:sp>
        <p:nvSpPr>
          <p:cNvPr id="44" name="Google Shape;44;p6"/>
          <p:cNvSpPr txBox="1"/>
          <p:nvPr/>
        </p:nvSpPr>
        <p:spPr>
          <a:xfrm>
            <a:off x="5748130" y="6511373"/>
            <a:ext cx="1000539"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200" b="0" i="0">
                <a:solidFill>
                  <a:srgbClr val="888888"/>
                </a:solidFill>
                <a:latin typeface="Century Gothic" panose="020B0502020202020204" pitchFamily="34" charset="0"/>
                <a:ea typeface="Palatino Linotype"/>
                <a:cs typeface="Palatino Linotype"/>
                <a:sym typeface="Palatino Linotype"/>
              </a:rPr>
              <a:t>‹#›</a:t>
            </a:fld>
            <a:endParaRPr sz="1200" b="0" i="0" dirty="0">
              <a:solidFill>
                <a:srgbClr val="888888"/>
              </a:solidFill>
              <a:latin typeface="Century Gothic" panose="020B0502020202020204" pitchFamily="34" charset="0"/>
              <a:ea typeface="Palatino Linotype"/>
              <a:cs typeface="Palatino Linotype"/>
              <a:sym typeface="Palatino Linotype"/>
            </a:endParaRPr>
          </a:p>
        </p:txBody>
      </p:sp>
      <p:sp>
        <p:nvSpPr>
          <p:cNvPr id="45" name="Google Shape;45;p6"/>
          <p:cNvSpPr/>
          <p:nvPr/>
        </p:nvSpPr>
        <p:spPr>
          <a:xfrm rot="10800000">
            <a:off x="-1" y="-2"/>
            <a:ext cx="1604513" cy="2745306"/>
          </a:xfrm>
          <a:prstGeom prst="triangle">
            <a:avLst>
              <a:gd name="adj" fmla="val 10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sp>
        <p:nvSpPr>
          <p:cNvPr id="46" name="Google Shape;46;p6"/>
          <p:cNvSpPr txBox="1">
            <a:spLocks noGrp="1"/>
          </p:cNvSpPr>
          <p:nvPr>
            <p:ph type="body" idx="1"/>
          </p:nvPr>
        </p:nvSpPr>
        <p:spPr>
          <a:xfrm>
            <a:off x="3011556" y="2520429"/>
            <a:ext cx="6162259" cy="368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000"/>
              <a:buNone/>
              <a:defRPr>
                <a:latin typeface="Century Gothic"/>
                <a:ea typeface="Century Gothic"/>
                <a:cs typeface="Century Gothic"/>
                <a:sym typeface="Century Gothic"/>
              </a:defRPr>
            </a:lvl1pPr>
            <a:lvl2pPr marL="914400" lvl="1" indent="-314325" algn="l">
              <a:lnSpc>
                <a:spcPct val="90000"/>
              </a:lnSpc>
              <a:spcBef>
                <a:spcPts val="1000"/>
              </a:spcBef>
              <a:spcAft>
                <a:spcPts val="0"/>
              </a:spcAft>
              <a:buClr>
                <a:schemeClr val="dk1"/>
              </a:buClr>
              <a:buSzPts val="1350"/>
              <a:buChar char="➢"/>
              <a:defRPr/>
            </a:lvl2pPr>
            <a:lvl3pPr marL="1371600" lvl="2" indent="-331469" algn="l">
              <a:lnSpc>
                <a:spcPct val="90000"/>
              </a:lnSpc>
              <a:spcBef>
                <a:spcPts val="1000"/>
              </a:spcBef>
              <a:spcAft>
                <a:spcPts val="0"/>
              </a:spcAft>
              <a:buClr>
                <a:schemeClr val="dk1"/>
              </a:buClr>
              <a:buSzPts val="1620"/>
              <a:buChar char="✔"/>
              <a:defRPr/>
            </a:lvl3pPr>
            <a:lvl4pPr marL="1828800" lvl="3" indent="-314325" algn="l">
              <a:lnSpc>
                <a:spcPct val="90000"/>
              </a:lnSpc>
              <a:spcBef>
                <a:spcPts val="1000"/>
              </a:spcBef>
              <a:spcAft>
                <a:spcPts val="0"/>
              </a:spcAft>
              <a:buClr>
                <a:schemeClr val="dk1"/>
              </a:buClr>
              <a:buSzPts val="1350"/>
              <a:buChar char="o"/>
              <a:defRPr/>
            </a:lvl4pPr>
            <a:lvl5pPr marL="2286000" lvl="4" indent="-314325" algn="l">
              <a:lnSpc>
                <a:spcPct val="90000"/>
              </a:lnSpc>
              <a:spcBef>
                <a:spcPts val="1000"/>
              </a:spcBef>
              <a:spcAft>
                <a:spcPts val="0"/>
              </a:spcAft>
              <a:buClr>
                <a:schemeClr val="dk1"/>
              </a:buClr>
              <a:buSzPts val="135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1000"/>
              </a:spcAft>
              <a:buClr>
                <a:schemeClr val="dk1"/>
              </a:buClr>
              <a:buSzPts val="1800"/>
              <a:buChar char="•"/>
              <a:defRPr/>
            </a:lvl9pPr>
          </a:lstStyle>
          <a:p>
            <a:endParaRPr/>
          </a:p>
        </p:txBody>
      </p:sp>
      <p:sp>
        <p:nvSpPr>
          <p:cNvPr id="47" name="Google Shape;47;p6"/>
          <p:cNvSpPr txBox="1">
            <a:spLocks noGrp="1"/>
          </p:cNvSpPr>
          <p:nvPr>
            <p:ph type="body" idx="2"/>
          </p:nvPr>
        </p:nvSpPr>
        <p:spPr>
          <a:xfrm>
            <a:off x="3011555" y="3050771"/>
            <a:ext cx="6162259" cy="368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000"/>
              <a:buNone/>
              <a:defRPr>
                <a:latin typeface="Century Gothic"/>
                <a:ea typeface="Century Gothic"/>
                <a:cs typeface="Century Gothic"/>
                <a:sym typeface="Century Gothic"/>
              </a:defRPr>
            </a:lvl1pPr>
            <a:lvl2pPr marL="914400" lvl="1" indent="-314325" algn="l">
              <a:lnSpc>
                <a:spcPct val="90000"/>
              </a:lnSpc>
              <a:spcBef>
                <a:spcPts val="1000"/>
              </a:spcBef>
              <a:spcAft>
                <a:spcPts val="0"/>
              </a:spcAft>
              <a:buClr>
                <a:schemeClr val="dk1"/>
              </a:buClr>
              <a:buSzPts val="1350"/>
              <a:buChar char="➢"/>
              <a:defRPr/>
            </a:lvl2pPr>
            <a:lvl3pPr marL="1371600" lvl="2" indent="-331469" algn="l">
              <a:lnSpc>
                <a:spcPct val="90000"/>
              </a:lnSpc>
              <a:spcBef>
                <a:spcPts val="1000"/>
              </a:spcBef>
              <a:spcAft>
                <a:spcPts val="0"/>
              </a:spcAft>
              <a:buClr>
                <a:schemeClr val="dk1"/>
              </a:buClr>
              <a:buSzPts val="1620"/>
              <a:buChar char="✔"/>
              <a:defRPr/>
            </a:lvl3pPr>
            <a:lvl4pPr marL="1828800" lvl="3" indent="-314325" algn="l">
              <a:lnSpc>
                <a:spcPct val="90000"/>
              </a:lnSpc>
              <a:spcBef>
                <a:spcPts val="1000"/>
              </a:spcBef>
              <a:spcAft>
                <a:spcPts val="0"/>
              </a:spcAft>
              <a:buClr>
                <a:schemeClr val="dk1"/>
              </a:buClr>
              <a:buSzPts val="1350"/>
              <a:buChar char="o"/>
              <a:defRPr/>
            </a:lvl4pPr>
            <a:lvl5pPr marL="2286000" lvl="4" indent="-314325" algn="l">
              <a:lnSpc>
                <a:spcPct val="90000"/>
              </a:lnSpc>
              <a:spcBef>
                <a:spcPts val="1000"/>
              </a:spcBef>
              <a:spcAft>
                <a:spcPts val="0"/>
              </a:spcAft>
              <a:buClr>
                <a:schemeClr val="dk1"/>
              </a:buClr>
              <a:buSzPts val="135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1000"/>
              </a:spcAft>
              <a:buClr>
                <a:schemeClr val="dk1"/>
              </a:buClr>
              <a:buSzPts val="1800"/>
              <a:buChar char="•"/>
              <a:defRPr/>
            </a:lvl9pPr>
          </a:lstStyle>
          <a:p>
            <a:endParaRPr/>
          </a:p>
        </p:txBody>
      </p:sp>
      <p:sp>
        <p:nvSpPr>
          <p:cNvPr id="48" name="Google Shape;48;p6"/>
          <p:cNvSpPr txBox="1">
            <a:spLocks noGrp="1"/>
          </p:cNvSpPr>
          <p:nvPr>
            <p:ph type="body" idx="3"/>
          </p:nvPr>
        </p:nvSpPr>
        <p:spPr>
          <a:xfrm>
            <a:off x="3011554" y="3665176"/>
            <a:ext cx="6162259" cy="368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000"/>
              <a:buNone/>
              <a:defRPr>
                <a:latin typeface="Century Gothic"/>
                <a:ea typeface="Century Gothic"/>
                <a:cs typeface="Century Gothic"/>
                <a:sym typeface="Century Gothic"/>
              </a:defRPr>
            </a:lvl1pPr>
            <a:lvl2pPr marL="914400" lvl="1" indent="-314325" algn="l">
              <a:lnSpc>
                <a:spcPct val="90000"/>
              </a:lnSpc>
              <a:spcBef>
                <a:spcPts val="1000"/>
              </a:spcBef>
              <a:spcAft>
                <a:spcPts val="0"/>
              </a:spcAft>
              <a:buClr>
                <a:schemeClr val="dk1"/>
              </a:buClr>
              <a:buSzPts val="1350"/>
              <a:buChar char="➢"/>
              <a:defRPr/>
            </a:lvl2pPr>
            <a:lvl3pPr marL="1371600" lvl="2" indent="-331469" algn="l">
              <a:lnSpc>
                <a:spcPct val="90000"/>
              </a:lnSpc>
              <a:spcBef>
                <a:spcPts val="1000"/>
              </a:spcBef>
              <a:spcAft>
                <a:spcPts val="0"/>
              </a:spcAft>
              <a:buClr>
                <a:schemeClr val="dk1"/>
              </a:buClr>
              <a:buSzPts val="1620"/>
              <a:buChar char="✔"/>
              <a:defRPr/>
            </a:lvl3pPr>
            <a:lvl4pPr marL="1828800" lvl="3" indent="-314325" algn="l">
              <a:lnSpc>
                <a:spcPct val="90000"/>
              </a:lnSpc>
              <a:spcBef>
                <a:spcPts val="1000"/>
              </a:spcBef>
              <a:spcAft>
                <a:spcPts val="0"/>
              </a:spcAft>
              <a:buClr>
                <a:schemeClr val="dk1"/>
              </a:buClr>
              <a:buSzPts val="1350"/>
              <a:buChar char="o"/>
              <a:defRPr/>
            </a:lvl4pPr>
            <a:lvl5pPr marL="2286000" lvl="4" indent="-314325" algn="l">
              <a:lnSpc>
                <a:spcPct val="90000"/>
              </a:lnSpc>
              <a:spcBef>
                <a:spcPts val="1000"/>
              </a:spcBef>
              <a:spcAft>
                <a:spcPts val="0"/>
              </a:spcAft>
              <a:buClr>
                <a:schemeClr val="dk1"/>
              </a:buClr>
              <a:buSzPts val="135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1000"/>
              </a:spcAft>
              <a:buClr>
                <a:schemeClr val="dk1"/>
              </a:buClr>
              <a:buSzPts val="1800"/>
              <a:buChar char="•"/>
              <a:defRPr/>
            </a:lvl9pPr>
          </a:lstStyle>
          <a:p>
            <a:endParaRPr/>
          </a:p>
        </p:txBody>
      </p:sp>
      <p:sp>
        <p:nvSpPr>
          <p:cNvPr id="49" name="Google Shape;49;p6"/>
          <p:cNvSpPr txBox="1">
            <a:spLocks noGrp="1"/>
          </p:cNvSpPr>
          <p:nvPr>
            <p:ph type="body" idx="4"/>
          </p:nvPr>
        </p:nvSpPr>
        <p:spPr>
          <a:xfrm>
            <a:off x="2978424" y="4860782"/>
            <a:ext cx="6162259" cy="368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000"/>
              <a:buNone/>
              <a:defRPr>
                <a:latin typeface="Century Gothic"/>
                <a:ea typeface="Century Gothic"/>
                <a:cs typeface="Century Gothic"/>
                <a:sym typeface="Century Gothic"/>
              </a:defRPr>
            </a:lvl1pPr>
            <a:lvl2pPr marL="914400" lvl="1" indent="-314325" algn="l">
              <a:lnSpc>
                <a:spcPct val="90000"/>
              </a:lnSpc>
              <a:spcBef>
                <a:spcPts val="1000"/>
              </a:spcBef>
              <a:spcAft>
                <a:spcPts val="0"/>
              </a:spcAft>
              <a:buClr>
                <a:schemeClr val="dk1"/>
              </a:buClr>
              <a:buSzPts val="1350"/>
              <a:buChar char="➢"/>
              <a:defRPr/>
            </a:lvl2pPr>
            <a:lvl3pPr marL="1371600" lvl="2" indent="-331469" algn="l">
              <a:lnSpc>
                <a:spcPct val="90000"/>
              </a:lnSpc>
              <a:spcBef>
                <a:spcPts val="1000"/>
              </a:spcBef>
              <a:spcAft>
                <a:spcPts val="0"/>
              </a:spcAft>
              <a:buClr>
                <a:schemeClr val="dk1"/>
              </a:buClr>
              <a:buSzPts val="1620"/>
              <a:buChar char="✔"/>
              <a:defRPr/>
            </a:lvl3pPr>
            <a:lvl4pPr marL="1828800" lvl="3" indent="-314325" algn="l">
              <a:lnSpc>
                <a:spcPct val="90000"/>
              </a:lnSpc>
              <a:spcBef>
                <a:spcPts val="1000"/>
              </a:spcBef>
              <a:spcAft>
                <a:spcPts val="0"/>
              </a:spcAft>
              <a:buClr>
                <a:schemeClr val="dk1"/>
              </a:buClr>
              <a:buSzPts val="1350"/>
              <a:buChar char="o"/>
              <a:defRPr/>
            </a:lvl4pPr>
            <a:lvl5pPr marL="2286000" lvl="4" indent="-314325" algn="l">
              <a:lnSpc>
                <a:spcPct val="90000"/>
              </a:lnSpc>
              <a:spcBef>
                <a:spcPts val="1000"/>
              </a:spcBef>
              <a:spcAft>
                <a:spcPts val="0"/>
              </a:spcAft>
              <a:buClr>
                <a:schemeClr val="dk1"/>
              </a:buClr>
              <a:buSzPts val="135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1000"/>
              </a:spcAft>
              <a:buClr>
                <a:schemeClr val="dk1"/>
              </a:buClr>
              <a:buSzPts val="1800"/>
              <a:buChar char="•"/>
              <a:defRPr/>
            </a:lvl9pPr>
          </a:lstStyle>
          <a:p>
            <a:endParaRPr/>
          </a:p>
        </p:txBody>
      </p:sp>
      <p:sp>
        <p:nvSpPr>
          <p:cNvPr id="50" name="Google Shape;50;p6"/>
          <p:cNvSpPr txBox="1"/>
          <p:nvPr/>
        </p:nvSpPr>
        <p:spPr>
          <a:xfrm>
            <a:off x="463825" y="6508750"/>
            <a:ext cx="4568687"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Sign Up for our weekly newsletter at www.financialpoise.com/subscribe/</a:t>
            </a:r>
            <a:endParaRPr sz="900" b="0" i="0" dirty="0">
              <a:solidFill>
                <a:srgbClr val="104378"/>
              </a:solidFill>
              <a:latin typeface="Century Gothic" panose="020B0502020202020204" pitchFamily="34" charset="0"/>
              <a:ea typeface="Palatino Linotype"/>
              <a:cs typeface="Palatino Linotype"/>
              <a:sym typeface="Palatino Linotype"/>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About episode no image">
  <p:cSld name="About episode no image">
    <p:spTree>
      <p:nvGrpSpPr>
        <p:cNvPr id="1" name="Shape 51"/>
        <p:cNvGrpSpPr/>
        <p:nvPr/>
      </p:nvGrpSpPr>
      <p:grpSpPr>
        <a:xfrm>
          <a:off x="0" y="0"/>
          <a:ext cx="0" cy="0"/>
          <a:chOff x="0" y="0"/>
          <a:chExt cx="0" cy="0"/>
        </a:xfrm>
      </p:grpSpPr>
      <p:sp>
        <p:nvSpPr>
          <p:cNvPr id="52" name="Google Shape;52;p7"/>
          <p:cNvSpPr txBox="1">
            <a:spLocks noGrp="1"/>
          </p:cNvSpPr>
          <p:nvPr>
            <p:ph type="title"/>
          </p:nvPr>
        </p:nvSpPr>
        <p:spPr>
          <a:xfrm>
            <a:off x="839788" y="963071"/>
            <a:ext cx="10515600" cy="55014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3600"/>
              <a:buFont typeface="Century Gothic"/>
              <a:buNone/>
              <a:defRPr sz="3600" b="0" i="0" cap="none">
                <a:solidFill>
                  <a:schemeClr val="accent1"/>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7"/>
          <p:cNvSpPr txBox="1"/>
          <p:nvPr/>
        </p:nvSpPr>
        <p:spPr>
          <a:xfrm>
            <a:off x="5748130" y="6511373"/>
            <a:ext cx="1000539"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200" b="0" i="0">
                <a:solidFill>
                  <a:srgbClr val="888888"/>
                </a:solidFill>
                <a:latin typeface="Century Gothic" panose="020B0502020202020204" pitchFamily="34" charset="0"/>
                <a:ea typeface="Palatino Linotype"/>
                <a:cs typeface="Palatino Linotype"/>
                <a:sym typeface="Palatino Linotype"/>
              </a:rPr>
              <a:t>‹#›</a:t>
            </a:fld>
            <a:endParaRPr sz="1200" b="0" i="0" dirty="0">
              <a:solidFill>
                <a:srgbClr val="888888"/>
              </a:solidFill>
              <a:latin typeface="Century Gothic" panose="020B0502020202020204" pitchFamily="34" charset="0"/>
              <a:ea typeface="Palatino Linotype"/>
              <a:cs typeface="Palatino Linotype"/>
              <a:sym typeface="Palatino Linotype"/>
            </a:endParaRPr>
          </a:p>
        </p:txBody>
      </p:sp>
      <p:sp>
        <p:nvSpPr>
          <p:cNvPr id="54" name="Google Shape;54;p7"/>
          <p:cNvSpPr txBox="1"/>
          <p:nvPr/>
        </p:nvSpPr>
        <p:spPr>
          <a:xfrm>
            <a:off x="3205316" y="403123"/>
            <a:ext cx="557489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1"/>
                </a:solidFill>
                <a:latin typeface="Century Gothic"/>
                <a:ea typeface="Century Gothic"/>
                <a:cs typeface="Century Gothic"/>
                <a:sym typeface="Century Gothic"/>
              </a:rPr>
              <a:t>About This Webinar</a:t>
            </a:r>
            <a:endParaRPr/>
          </a:p>
        </p:txBody>
      </p:sp>
      <p:sp>
        <p:nvSpPr>
          <p:cNvPr id="55" name="Google Shape;55;p7"/>
          <p:cNvSpPr txBox="1">
            <a:spLocks noGrp="1"/>
          </p:cNvSpPr>
          <p:nvPr>
            <p:ph type="body" idx="1"/>
          </p:nvPr>
        </p:nvSpPr>
        <p:spPr>
          <a:xfrm>
            <a:off x="839787" y="1786960"/>
            <a:ext cx="10515599" cy="4454814"/>
          </a:xfrm>
          <a:prstGeom prst="rect">
            <a:avLst/>
          </a:prstGeom>
          <a:noFill/>
          <a:ln>
            <a:noFill/>
          </a:ln>
        </p:spPr>
        <p:txBody>
          <a:bodyPr spcFirstLastPara="1" wrap="square" lIns="91425" tIns="45700" rIns="91425" bIns="45700" anchor="t" anchorCtr="0">
            <a:normAutofit/>
          </a:bodyPr>
          <a:lstStyle>
            <a:lvl1pPr marL="457200" lvl="0" indent="-419100" algn="l">
              <a:lnSpc>
                <a:spcPct val="100000"/>
              </a:lnSpc>
              <a:spcBef>
                <a:spcPts val="1000"/>
              </a:spcBef>
              <a:spcAft>
                <a:spcPts val="0"/>
              </a:spcAft>
              <a:buClr>
                <a:schemeClr val="dk1"/>
              </a:buClr>
              <a:buSzPts val="3000"/>
              <a:buFont typeface="Palatino Linotype"/>
              <a:buChar char="•"/>
              <a:defRPr sz="2000" b="0" i="0">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914400" lvl="1" indent="-355600" algn="l">
              <a:lnSpc>
                <a:spcPct val="100000"/>
              </a:lnSpc>
              <a:spcBef>
                <a:spcPts val="1000"/>
              </a:spcBef>
              <a:spcAft>
                <a:spcPts val="0"/>
              </a:spcAft>
              <a:buClr>
                <a:schemeClr val="dk1"/>
              </a:buClr>
              <a:buSzPts val="2000"/>
              <a:buFont typeface="Palatino Linotype"/>
              <a:buChar char="➢"/>
              <a:defRPr sz="1800" b="0" i="0">
                <a:latin typeface="Palatino Linotype"/>
                <a:ea typeface="Palatino Linotype"/>
                <a:cs typeface="Palatino Linotype"/>
                <a:sym typeface="Palatino Linotype"/>
              </a:defRPr>
            </a:lvl2pPr>
            <a:lvl3pPr marL="1371600" lvl="2" indent="-331469" algn="l">
              <a:lnSpc>
                <a:spcPct val="100000"/>
              </a:lnSpc>
              <a:spcBef>
                <a:spcPts val="1000"/>
              </a:spcBef>
              <a:spcAft>
                <a:spcPts val="0"/>
              </a:spcAft>
              <a:buClr>
                <a:schemeClr val="dk1"/>
              </a:buClr>
              <a:buSzPts val="1620"/>
              <a:buFont typeface="Palatino Linotype"/>
              <a:buChar char="✔"/>
              <a:defRPr sz="1800" b="0" i="0">
                <a:latin typeface="Palatino Linotype"/>
                <a:ea typeface="Palatino Linotype"/>
                <a:cs typeface="Palatino Linotype"/>
                <a:sym typeface="Palatino Linotype"/>
              </a:defRPr>
            </a:lvl3pPr>
            <a:lvl4pPr marL="1828800" lvl="3" indent="-314325" algn="l">
              <a:lnSpc>
                <a:spcPct val="100000"/>
              </a:lnSpc>
              <a:spcBef>
                <a:spcPts val="1000"/>
              </a:spcBef>
              <a:spcAft>
                <a:spcPts val="0"/>
              </a:spcAft>
              <a:buClr>
                <a:schemeClr val="dk1"/>
              </a:buClr>
              <a:buSzPts val="1350"/>
              <a:buFont typeface="Courier New"/>
              <a:buChar char="o"/>
              <a:defRPr sz="1800" b="0" i="0">
                <a:latin typeface="Palatino Linotype"/>
                <a:ea typeface="Palatino Linotype"/>
                <a:cs typeface="Palatino Linotype"/>
                <a:sym typeface="Palatino Linotype"/>
              </a:defRPr>
            </a:lvl4pPr>
            <a:lvl5pPr marL="2286000" lvl="4" indent="-304800" algn="l">
              <a:lnSpc>
                <a:spcPct val="100000"/>
              </a:lnSpc>
              <a:spcBef>
                <a:spcPts val="1000"/>
              </a:spcBef>
              <a:spcAft>
                <a:spcPts val="0"/>
              </a:spcAft>
              <a:buClr>
                <a:schemeClr val="dk1"/>
              </a:buClr>
              <a:buSzPts val="1200"/>
              <a:buFont typeface="Noto Sans Symbols"/>
              <a:buChar char="▪"/>
              <a:defRPr sz="1600" b="0" i="0">
                <a:latin typeface="Palatino Linotype"/>
                <a:ea typeface="Palatino Linotype"/>
                <a:cs typeface="Palatino Linotype"/>
                <a:sym typeface="Palatino Linotype"/>
              </a:defRPr>
            </a:lvl5pPr>
            <a:lvl6pPr marL="2743200" lvl="5" indent="-342900" algn="l">
              <a:lnSpc>
                <a:spcPct val="100000"/>
              </a:lnSpc>
              <a:spcBef>
                <a:spcPts val="1000"/>
              </a:spcBef>
              <a:spcAft>
                <a:spcPts val="0"/>
              </a:spcAft>
              <a:buClr>
                <a:schemeClr val="dk1"/>
              </a:buClr>
              <a:buSzPts val="1800"/>
              <a:buChar char="•"/>
              <a:defRPr/>
            </a:lvl6pPr>
            <a:lvl7pPr marL="3200400" lvl="6" indent="-342900" algn="l">
              <a:lnSpc>
                <a:spcPct val="100000"/>
              </a:lnSpc>
              <a:spcBef>
                <a:spcPts val="1000"/>
              </a:spcBef>
              <a:spcAft>
                <a:spcPts val="0"/>
              </a:spcAft>
              <a:buClr>
                <a:schemeClr val="dk1"/>
              </a:buClr>
              <a:buSzPts val="1800"/>
              <a:buChar char="•"/>
              <a:defRPr/>
            </a:lvl7pPr>
            <a:lvl8pPr marL="3657600" lvl="7" indent="-342900" algn="l">
              <a:lnSpc>
                <a:spcPct val="100000"/>
              </a:lnSpc>
              <a:spcBef>
                <a:spcPts val="1000"/>
              </a:spcBef>
              <a:spcAft>
                <a:spcPts val="0"/>
              </a:spcAft>
              <a:buClr>
                <a:schemeClr val="dk1"/>
              </a:buClr>
              <a:buSzPts val="1800"/>
              <a:buChar char="•"/>
              <a:defRPr/>
            </a:lvl8pPr>
            <a:lvl9pPr marL="4114800" lvl="8" indent="-342900" algn="l">
              <a:lnSpc>
                <a:spcPct val="100000"/>
              </a:lnSpc>
              <a:spcBef>
                <a:spcPts val="1000"/>
              </a:spcBef>
              <a:spcAft>
                <a:spcPts val="1000"/>
              </a:spcAft>
              <a:buClr>
                <a:schemeClr val="dk1"/>
              </a:buClr>
              <a:buSzPts val="1800"/>
              <a:buChar char="•"/>
              <a:defRPr/>
            </a:lvl9pPr>
          </a:lstStyle>
          <a:p>
            <a:endParaRPr dirty="0"/>
          </a:p>
        </p:txBody>
      </p:sp>
      <p:sp>
        <p:nvSpPr>
          <p:cNvPr id="56" name="Google Shape;56;p7"/>
          <p:cNvSpPr txBox="1"/>
          <p:nvPr/>
        </p:nvSpPr>
        <p:spPr>
          <a:xfrm>
            <a:off x="463825" y="6508750"/>
            <a:ext cx="4568687"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Sign Up for our weekly newsletter at www.financialpoise.com/subscribe/</a:t>
            </a:r>
            <a:endParaRPr sz="900" b="0" i="0" dirty="0">
              <a:solidFill>
                <a:srgbClr val="104378"/>
              </a:solidFill>
              <a:latin typeface="Century Gothic" panose="020B0502020202020204" pitchFamily="34" charset="0"/>
              <a:ea typeface="Palatino Linotype"/>
              <a:cs typeface="Palatino Linotype"/>
              <a:sym typeface="Palatino Linotype"/>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About series">
  <p:cSld name="About series">
    <p:spTree>
      <p:nvGrpSpPr>
        <p:cNvPr id="1" name="Shape 57"/>
        <p:cNvGrpSpPr/>
        <p:nvPr/>
      </p:nvGrpSpPr>
      <p:grpSpPr>
        <a:xfrm>
          <a:off x="0" y="0"/>
          <a:ext cx="0" cy="0"/>
          <a:chOff x="0" y="0"/>
          <a:chExt cx="0" cy="0"/>
        </a:xfrm>
      </p:grpSpPr>
      <p:sp>
        <p:nvSpPr>
          <p:cNvPr id="58" name="Google Shape;58;p8"/>
          <p:cNvSpPr txBox="1"/>
          <p:nvPr/>
        </p:nvSpPr>
        <p:spPr>
          <a:xfrm>
            <a:off x="5748130" y="6511373"/>
            <a:ext cx="1000539"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200" b="0" i="0">
                <a:solidFill>
                  <a:srgbClr val="888888"/>
                </a:solidFill>
                <a:latin typeface="Century Gothic" panose="020B0502020202020204" pitchFamily="34" charset="0"/>
                <a:ea typeface="Palatino Linotype"/>
                <a:cs typeface="Palatino Linotype"/>
                <a:sym typeface="Palatino Linotype"/>
              </a:rPr>
              <a:t>‹#›</a:t>
            </a:fld>
            <a:endParaRPr sz="1200" b="0" i="0" dirty="0">
              <a:solidFill>
                <a:srgbClr val="888888"/>
              </a:solidFill>
              <a:latin typeface="Century Gothic" panose="020B0502020202020204" pitchFamily="34" charset="0"/>
              <a:ea typeface="Palatino Linotype"/>
              <a:cs typeface="Palatino Linotype"/>
              <a:sym typeface="Palatino Linotype"/>
            </a:endParaRPr>
          </a:p>
        </p:txBody>
      </p:sp>
      <p:sp>
        <p:nvSpPr>
          <p:cNvPr id="59" name="Google Shape;59;p8"/>
          <p:cNvSpPr txBox="1">
            <a:spLocks noGrp="1"/>
          </p:cNvSpPr>
          <p:nvPr>
            <p:ph type="title"/>
          </p:nvPr>
        </p:nvSpPr>
        <p:spPr>
          <a:xfrm>
            <a:off x="839788" y="963071"/>
            <a:ext cx="10515600" cy="55014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3600"/>
              <a:buFont typeface="Century Gothic"/>
              <a:buNone/>
              <a:defRPr sz="3600" b="0" i="0" cap="none">
                <a:solidFill>
                  <a:schemeClr val="accent1"/>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8"/>
          <p:cNvSpPr txBox="1"/>
          <p:nvPr/>
        </p:nvSpPr>
        <p:spPr>
          <a:xfrm>
            <a:off x="3205316" y="403123"/>
            <a:ext cx="557489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1"/>
                </a:solidFill>
                <a:latin typeface="Century Gothic"/>
                <a:ea typeface="Century Gothic"/>
                <a:cs typeface="Century Gothic"/>
                <a:sym typeface="Century Gothic"/>
              </a:rPr>
              <a:t>About This Series</a:t>
            </a:r>
            <a:endParaRPr/>
          </a:p>
        </p:txBody>
      </p:sp>
      <p:sp>
        <p:nvSpPr>
          <p:cNvPr id="61" name="Google Shape;61;p8"/>
          <p:cNvSpPr txBox="1">
            <a:spLocks noGrp="1"/>
          </p:cNvSpPr>
          <p:nvPr>
            <p:ph type="body" idx="1"/>
          </p:nvPr>
        </p:nvSpPr>
        <p:spPr>
          <a:xfrm>
            <a:off x="839787" y="1786960"/>
            <a:ext cx="10515599" cy="4454814"/>
          </a:xfrm>
          <a:prstGeom prst="rect">
            <a:avLst/>
          </a:prstGeom>
          <a:noFill/>
          <a:ln>
            <a:noFill/>
          </a:ln>
        </p:spPr>
        <p:txBody>
          <a:bodyPr spcFirstLastPara="1" wrap="square" lIns="91425" tIns="45700" rIns="91425" bIns="45700" anchor="t" anchorCtr="0">
            <a:normAutofit/>
          </a:bodyPr>
          <a:lstStyle>
            <a:lvl1pPr marL="457200" lvl="0" indent="-419100" algn="l">
              <a:lnSpc>
                <a:spcPct val="100000"/>
              </a:lnSpc>
              <a:spcBef>
                <a:spcPts val="1000"/>
              </a:spcBef>
              <a:spcAft>
                <a:spcPts val="0"/>
              </a:spcAft>
              <a:buClr>
                <a:schemeClr val="dk1"/>
              </a:buClr>
              <a:buSzPts val="3000"/>
              <a:buFont typeface="Palatino Linotype"/>
              <a:buChar char="•"/>
              <a:defRPr sz="2000" b="0" i="0">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914400" lvl="1" indent="-355600" algn="l">
              <a:lnSpc>
                <a:spcPct val="100000"/>
              </a:lnSpc>
              <a:spcBef>
                <a:spcPts val="1000"/>
              </a:spcBef>
              <a:spcAft>
                <a:spcPts val="0"/>
              </a:spcAft>
              <a:buClr>
                <a:schemeClr val="dk1"/>
              </a:buClr>
              <a:buSzPts val="2000"/>
              <a:buFont typeface="Palatino Linotype"/>
              <a:buChar char="➢"/>
              <a:defRPr sz="1800" b="0" i="0">
                <a:latin typeface="Palatino Linotype"/>
                <a:ea typeface="Palatino Linotype"/>
                <a:cs typeface="Palatino Linotype"/>
                <a:sym typeface="Palatino Linotype"/>
              </a:defRPr>
            </a:lvl2pPr>
            <a:lvl3pPr marL="1371600" lvl="2" indent="-331469" algn="l">
              <a:lnSpc>
                <a:spcPct val="100000"/>
              </a:lnSpc>
              <a:spcBef>
                <a:spcPts val="1000"/>
              </a:spcBef>
              <a:spcAft>
                <a:spcPts val="0"/>
              </a:spcAft>
              <a:buClr>
                <a:schemeClr val="dk1"/>
              </a:buClr>
              <a:buSzPts val="1620"/>
              <a:buFont typeface="Noto Sans Symbols"/>
              <a:buChar char="✔"/>
              <a:defRPr sz="1800" b="0" i="0">
                <a:latin typeface="Palatino Linotype"/>
                <a:ea typeface="Palatino Linotype"/>
                <a:cs typeface="Palatino Linotype"/>
                <a:sym typeface="Palatino Linotype"/>
              </a:defRPr>
            </a:lvl3pPr>
            <a:lvl4pPr marL="1828800" lvl="3" indent="-314325" algn="l">
              <a:lnSpc>
                <a:spcPct val="100000"/>
              </a:lnSpc>
              <a:spcBef>
                <a:spcPts val="1000"/>
              </a:spcBef>
              <a:spcAft>
                <a:spcPts val="0"/>
              </a:spcAft>
              <a:buClr>
                <a:schemeClr val="dk1"/>
              </a:buClr>
              <a:buSzPts val="1350"/>
              <a:buFont typeface="Courier New"/>
              <a:buChar char="o"/>
              <a:defRPr sz="1800" b="0" i="0">
                <a:latin typeface="Palatino Linotype"/>
                <a:ea typeface="Palatino Linotype"/>
                <a:cs typeface="Palatino Linotype"/>
                <a:sym typeface="Palatino Linotype"/>
              </a:defRPr>
            </a:lvl4pPr>
            <a:lvl5pPr marL="2286000" lvl="4" indent="-304800" algn="l">
              <a:lnSpc>
                <a:spcPct val="100000"/>
              </a:lnSpc>
              <a:spcBef>
                <a:spcPts val="1000"/>
              </a:spcBef>
              <a:spcAft>
                <a:spcPts val="0"/>
              </a:spcAft>
              <a:buClr>
                <a:schemeClr val="dk1"/>
              </a:buClr>
              <a:buSzPts val="1200"/>
              <a:buFont typeface="Noto Sans Symbols"/>
              <a:buChar char="▪"/>
              <a:defRPr sz="1600" b="0" i="0">
                <a:latin typeface="Palatino Linotype"/>
                <a:ea typeface="Palatino Linotype"/>
                <a:cs typeface="Palatino Linotype"/>
                <a:sym typeface="Palatino Linotype"/>
              </a:defRPr>
            </a:lvl5pPr>
            <a:lvl6pPr marL="2743200" lvl="5" indent="-342900" algn="l">
              <a:lnSpc>
                <a:spcPct val="100000"/>
              </a:lnSpc>
              <a:spcBef>
                <a:spcPts val="1000"/>
              </a:spcBef>
              <a:spcAft>
                <a:spcPts val="0"/>
              </a:spcAft>
              <a:buClr>
                <a:schemeClr val="dk1"/>
              </a:buClr>
              <a:buSzPts val="1800"/>
              <a:buChar char="•"/>
              <a:defRPr/>
            </a:lvl6pPr>
            <a:lvl7pPr marL="3200400" lvl="6" indent="-342900" algn="l">
              <a:lnSpc>
                <a:spcPct val="100000"/>
              </a:lnSpc>
              <a:spcBef>
                <a:spcPts val="1000"/>
              </a:spcBef>
              <a:spcAft>
                <a:spcPts val="0"/>
              </a:spcAft>
              <a:buClr>
                <a:schemeClr val="dk1"/>
              </a:buClr>
              <a:buSzPts val="1800"/>
              <a:buChar char="•"/>
              <a:defRPr/>
            </a:lvl7pPr>
            <a:lvl8pPr marL="3657600" lvl="7" indent="-342900" algn="l">
              <a:lnSpc>
                <a:spcPct val="100000"/>
              </a:lnSpc>
              <a:spcBef>
                <a:spcPts val="1000"/>
              </a:spcBef>
              <a:spcAft>
                <a:spcPts val="0"/>
              </a:spcAft>
              <a:buClr>
                <a:schemeClr val="dk1"/>
              </a:buClr>
              <a:buSzPts val="1800"/>
              <a:buChar char="•"/>
              <a:defRPr/>
            </a:lvl8pPr>
            <a:lvl9pPr marL="4114800" lvl="8" indent="-342900" algn="l">
              <a:lnSpc>
                <a:spcPct val="100000"/>
              </a:lnSpc>
              <a:spcBef>
                <a:spcPts val="1000"/>
              </a:spcBef>
              <a:spcAft>
                <a:spcPts val="1000"/>
              </a:spcAft>
              <a:buClr>
                <a:schemeClr val="dk1"/>
              </a:buClr>
              <a:buSzPts val="1800"/>
              <a:buChar char="•"/>
              <a:defRPr/>
            </a:lvl9pPr>
          </a:lstStyle>
          <a:p>
            <a:endParaRPr dirty="0"/>
          </a:p>
        </p:txBody>
      </p:sp>
      <p:sp>
        <p:nvSpPr>
          <p:cNvPr id="62" name="Google Shape;62;p8"/>
          <p:cNvSpPr txBox="1"/>
          <p:nvPr/>
        </p:nvSpPr>
        <p:spPr>
          <a:xfrm>
            <a:off x="463825" y="6508750"/>
            <a:ext cx="4568687"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Sign Up for our weekly newsletter at www.financialpoise.com/subscribe/</a:t>
            </a:r>
            <a:endParaRPr sz="900" b="0" i="0" dirty="0">
              <a:solidFill>
                <a:srgbClr val="104378"/>
              </a:solidFill>
              <a:latin typeface="Century Gothic" panose="020B0502020202020204" pitchFamily="34" charset="0"/>
              <a:ea typeface="Palatino Linotype"/>
              <a:cs typeface="Palatino Linotype"/>
              <a:sym typeface="Palatino Linotype"/>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Episodes In This Series">
  <p:cSld name="Episodes In This Series">
    <p:spTree>
      <p:nvGrpSpPr>
        <p:cNvPr id="1" name="Shape 63"/>
        <p:cNvGrpSpPr/>
        <p:nvPr/>
      </p:nvGrpSpPr>
      <p:grpSpPr>
        <a:xfrm>
          <a:off x="0" y="0"/>
          <a:ext cx="0" cy="0"/>
          <a:chOff x="0" y="0"/>
          <a:chExt cx="0" cy="0"/>
        </a:xfrm>
      </p:grpSpPr>
      <p:sp>
        <p:nvSpPr>
          <p:cNvPr id="64" name="Google Shape;64;p9"/>
          <p:cNvSpPr/>
          <p:nvPr/>
        </p:nvSpPr>
        <p:spPr>
          <a:xfrm>
            <a:off x="10604740" y="4129947"/>
            <a:ext cx="1604513" cy="2745306"/>
          </a:xfrm>
          <a:prstGeom prst="triangle">
            <a:avLst>
              <a:gd name="adj" fmla="val 10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sp>
        <p:nvSpPr>
          <p:cNvPr id="65" name="Google Shape;65;p9"/>
          <p:cNvSpPr txBox="1"/>
          <p:nvPr/>
        </p:nvSpPr>
        <p:spPr>
          <a:xfrm>
            <a:off x="5748130" y="6511373"/>
            <a:ext cx="1000539"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200" b="0" i="0">
                <a:solidFill>
                  <a:srgbClr val="888888"/>
                </a:solidFill>
                <a:latin typeface="Century Gothic" panose="020B0502020202020204" pitchFamily="34" charset="0"/>
                <a:ea typeface="Palatino Linotype"/>
                <a:cs typeface="Palatino Linotype"/>
                <a:sym typeface="Palatino Linotype"/>
              </a:rPr>
              <a:t>‹#›</a:t>
            </a:fld>
            <a:endParaRPr sz="1200" b="0" i="0" dirty="0">
              <a:solidFill>
                <a:srgbClr val="888888"/>
              </a:solidFill>
              <a:latin typeface="Century Gothic" panose="020B0502020202020204" pitchFamily="34" charset="0"/>
              <a:ea typeface="Palatino Linotype"/>
              <a:cs typeface="Palatino Linotype"/>
              <a:sym typeface="Palatino Linotype"/>
            </a:endParaRPr>
          </a:p>
        </p:txBody>
      </p:sp>
      <p:sp>
        <p:nvSpPr>
          <p:cNvPr id="66" name="Google Shape;66;p9"/>
          <p:cNvSpPr txBox="1"/>
          <p:nvPr/>
        </p:nvSpPr>
        <p:spPr>
          <a:xfrm>
            <a:off x="838199" y="809686"/>
            <a:ext cx="1036074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a:solidFill>
                  <a:schemeClr val="accent1"/>
                </a:solidFill>
                <a:latin typeface="Century Gothic"/>
                <a:ea typeface="Century Gothic"/>
                <a:cs typeface="Century Gothic"/>
                <a:sym typeface="Century Gothic"/>
              </a:rPr>
              <a:t>Episodes In This Series</a:t>
            </a:r>
            <a:endParaRPr/>
          </a:p>
        </p:txBody>
      </p:sp>
      <p:sp>
        <p:nvSpPr>
          <p:cNvPr id="67" name="Google Shape;67;p9"/>
          <p:cNvSpPr txBox="1">
            <a:spLocks noGrp="1"/>
          </p:cNvSpPr>
          <p:nvPr>
            <p:ph type="body" idx="1"/>
          </p:nvPr>
        </p:nvSpPr>
        <p:spPr>
          <a:xfrm>
            <a:off x="838200" y="1700213"/>
            <a:ext cx="10655300" cy="4189412"/>
          </a:xfrm>
          <a:prstGeom prst="rect">
            <a:avLst/>
          </a:prstGeom>
          <a:noFill/>
          <a:ln>
            <a:noFill/>
          </a:ln>
        </p:spPr>
        <p:txBody>
          <a:bodyPr spcFirstLastPara="1" wrap="square" lIns="91425" tIns="45700" rIns="91425" bIns="45700" anchor="t" anchorCtr="0">
            <a:normAutofit/>
          </a:bodyPr>
          <a:lstStyle>
            <a:lvl1pPr marL="457200" lvl="0" indent="-419100" algn="l">
              <a:lnSpc>
                <a:spcPct val="100000"/>
              </a:lnSpc>
              <a:spcBef>
                <a:spcPts val="1000"/>
              </a:spcBef>
              <a:spcAft>
                <a:spcPts val="0"/>
              </a:spcAft>
              <a:buClr>
                <a:schemeClr val="dk1"/>
              </a:buClr>
              <a:buSzPts val="3000"/>
              <a:buFont typeface="Palatino Linotype"/>
              <a:buChar char="●"/>
              <a:defRPr sz="1800" b="0" i="0">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914400" lvl="1" indent="-355600" algn="l">
              <a:lnSpc>
                <a:spcPct val="100000"/>
              </a:lnSpc>
              <a:spcBef>
                <a:spcPts val="1000"/>
              </a:spcBef>
              <a:spcAft>
                <a:spcPts val="0"/>
              </a:spcAft>
              <a:buClr>
                <a:schemeClr val="dk1"/>
              </a:buClr>
              <a:buSzPts val="2000"/>
              <a:buFont typeface="Palatino Linotype"/>
              <a:buChar char="➢"/>
              <a:defRPr sz="2000" b="0" i="0">
                <a:latin typeface="Palatino Linotype"/>
                <a:ea typeface="Palatino Linotype"/>
                <a:cs typeface="Palatino Linotype"/>
                <a:sym typeface="Palatino Linotype"/>
              </a:defRPr>
            </a:lvl2pPr>
            <a:lvl3pPr marL="1371600" lvl="2" indent="-331469" algn="l">
              <a:lnSpc>
                <a:spcPct val="100000"/>
              </a:lnSpc>
              <a:spcBef>
                <a:spcPts val="1000"/>
              </a:spcBef>
              <a:spcAft>
                <a:spcPts val="0"/>
              </a:spcAft>
              <a:buClr>
                <a:schemeClr val="dk1"/>
              </a:buClr>
              <a:buSzPts val="1620"/>
              <a:buChar char="✔"/>
              <a:defRPr/>
            </a:lvl3pPr>
            <a:lvl4pPr marL="1828800" lvl="3" indent="-314325" algn="l">
              <a:lnSpc>
                <a:spcPct val="100000"/>
              </a:lnSpc>
              <a:spcBef>
                <a:spcPts val="1000"/>
              </a:spcBef>
              <a:spcAft>
                <a:spcPts val="0"/>
              </a:spcAft>
              <a:buClr>
                <a:schemeClr val="dk1"/>
              </a:buClr>
              <a:buSzPts val="1350"/>
              <a:buChar char="o"/>
              <a:defRPr/>
            </a:lvl4pPr>
            <a:lvl5pPr marL="2286000" lvl="4" indent="-314325" algn="l">
              <a:lnSpc>
                <a:spcPct val="100000"/>
              </a:lnSpc>
              <a:spcBef>
                <a:spcPts val="1000"/>
              </a:spcBef>
              <a:spcAft>
                <a:spcPts val="0"/>
              </a:spcAft>
              <a:buClr>
                <a:schemeClr val="dk1"/>
              </a:buClr>
              <a:buSzPts val="1350"/>
              <a:buChar char="▪"/>
              <a:defRPr/>
            </a:lvl5pPr>
            <a:lvl6pPr marL="2743200" lvl="5" indent="-342900" algn="l">
              <a:lnSpc>
                <a:spcPct val="100000"/>
              </a:lnSpc>
              <a:spcBef>
                <a:spcPts val="1000"/>
              </a:spcBef>
              <a:spcAft>
                <a:spcPts val="0"/>
              </a:spcAft>
              <a:buClr>
                <a:schemeClr val="dk1"/>
              </a:buClr>
              <a:buSzPts val="1800"/>
              <a:buChar char="•"/>
              <a:defRPr/>
            </a:lvl6pPr>
            <a:lvl7pPr marL="3200400" lvl="6" indent="-342900" algn="l">
              <a:lnSpc>
                <a:spcPct val="100000"/>
              </a:lnSpc>
              <a:spcBef>
                <a:spcPts val="1000"/>
              </a:spcBef>
              <a:spcAft>
                <a:spcPts val="0"/>
              </a:spcAft>
              <a:buClr>
                <a:schemeClr val="dk1"/>
              </a:buClr>
              <a:buSzPts val="1800"/>
              <a:buChar char="•"/>
              <a:defRPr/>
            </a:lvl7pPr>
            <a:lvl8pPr marL="3657600" lvl="7" indent="-342900" algn="l">
              <a:lnSpc>
                <a:spcPct val="100000"/>
              </a:lnSpc>
              <a:spcBef>
                <a:spcPts val="1000"/>
              </a:spcBef>
              <a:spcAft>
                <a:spcPts val="0"/>
              </a:spcAft>
              <a:buClr>
                <a:schemeClr val="dk1"/>
              </a:buClr>
              <a:buSzPts val="1800"/>
              <a:buChar char="•"/>
              <a:defRPr/>
            </a:lvl8pPr>
            <a:lvl9pPr marL="4114800" lvl="8" indent="-342900" algn="l">
              <a:lnSpc>
                <a:spcPct val="100000"/>
              </a:lnSpc>
              <a:spcBef>
                <a:spcPts val="1000"/>
              </a:spcBef>
              <a:spcAft>
                <a:spcPts val="1000"/>
              </a:spcAft>
              <a:buClr>
                <a:schemeClr val="dk1"/>
              </a:buClr>
              <a:buSzPts val="1800"/>
              <a:buChar char="•"/>
              <a:defRPr/>
            </a:lvl9pPr>
          </a:lstStyle>
          <a:p>
            <a:endParaRPr dirty="0"/>
          </a:p>
        </p:txBody>
      </p:sp>
      <p:sp>
        <p:nvSpPr>
          <p:cNvPr id="68" name="Google Shape;68;p9"/>
          <p:cNvSpPr/>
          <p:nvPr/>
        </p:nvSpPr>
        <p:spPr>
          <a:xfrm rot="10800000">
            <a:off x="-1" y="-2"/>
            <a:ext cx="1604513" cy="2745306"/>
          </a:xfrm>
          <a:prstGeom prst="triangle">
            <a:avLst>
              <a:gd name="adj" fmla="val 10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sp>
        <p:nvSpPr>
          <p:cNvPr id="69" name="Google Shape;69;p9"/>
          <p:cNvSpPr txBox="1"/>
          <p:nvPr/>
        </p:nvSpPr>
        <p:spPr>
          <a:xfrm>
            <a:off x="463825" y="6508750"/>
            <a:ext cx="4568687"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Sign Up for our weekly newsletter at www.financialpoise.com/subscribe/</a:t>
            </a:r>
            <a:endParaRPr sz="900" b="0" i="0" dirty="0">
              <a:solidFill>
                <a:srgbClr val="104378"/>
              </a:solidFill>
              <a:latin typeface="Century Gothic" panose="020B0502020202020204" pitchFamily="34" charset="0"/>
              <a:ea typeface="Palatino Linotype"/>
              <a:cs typeface="Palatino Linotype"/>
              <a:sym typeface="Palatino Linotype"/>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Episode title">
  <p:cSld name="Episode title">
    <p:spTree>
      <p:nvGrpSpPr>
        <p:cNvPr id="1" name="Shape 70"/>
        <p:cNvGrpSpPr/>
        <p:nvPr/>
      </p:nvGrpSpPr>
      <p:grpSpPr>
        <a:xfrm>
          <a:off x="0" y="0"/>
          <a:ext cx="0" cy="0"/>
          <a:chOff x="0" y="0"/>
          <a:chExt cx="0" cy="0"/>
        </a:xfrm>
      </p:grpSpPr>
      <p:sp>
        <p:nvSpPr>
          <p:cNvPr id="71" name="Google Shape;71;p10"/>
          <p:cNvSpPr/>
          <p:nvPr/>
        </p:nvSpPr>
        <p:spPr>
          <a:xfrm>
            <a:off x="11379199" y="5791200"/>
            <a:ext cx="864873" cy="1066800"/>
          </a:xfrm>
          <a:prstGeom prst="triangle">
            <a:avLst>
              <a:gd name="adj" fmla="val 10000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sp>
        <p:nvSpPr>
          <p:cNvPr id="72" name="Google Shape;72;p10"/>
          <p:cNvSpPr txBox="1">
            <a:spLocks noGrp="1"/>
          </p:cNvSpPr>
          <p:nvPr>
            <p:ph type="body" idx="1"/>
          </p:nvPr>
        </p:nvSpPr>
        <p:spPr>
          <a:xfrm>
            <a:off x="4653503" y="1985819"/>
            <a:ext cx="2884990" cy="50177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accent1"/>
              </a:buClr>
              <a:buSzPts val="5400"/>
              <a:buNone/>
              <a:defRPr sz="3600" b="0" i="0" u="none" strike="noStrike" cap="none">
                <a:solidFill>
                  <a:schemeClr val="accent1"/>
                </a:solidFill>
                <a:latin typeface="Century Gothic"/>
                <a:ea typeface="Century Gothic"/>
                <a:cs typeface="Century Gothic"/>
                <a:sym typeface="Century Gothic"/>
              </a:defRPr>
            </a:lvl1pPr>
            <a:lvl2pPr marL="914400" lvl="1" indent="-314325" algn="l">
              <a:lnSpc>
                <a:spcPct val="90000"/>
              </a:lnSpc>
              <a:spcBef>
                <a:spcPts val="1000"/>
              </a:spcBef>
              <a:spcAft>
                <a:spcPts val="0"/>
              </a:spcAft>
              <a:buClr>
                <a:schemeClr val="dk1"/>
              </a:buClr>
              <a:buSzPts val="1350"/>
              <a:buChar char="➢"/>
              <a:defRPr/>
            </a:lvl2pPr>
            <a:lvl3pPr marL="1371600" lvl="2" indent="-331469" algn="l">
              <a:lnSpc>
                <a:spcPct val="90000"/>
              </a:lnSpc>
              <a:spcBef>
                <a:spcPts val="1000"/>
              </a:spcBef>
              <a:spcAft>
                <a:spcPts val="0"/>
              </a:spcAft>
              <a:buClr>
                <a:schemeClr val="dk1"/>
              </a:buClr>
              <a:buSzPts val="1620"/>
              <a:buChar char="✔"/>
              <a:defRPr/>
            </a:lvl3pPr>
            <a:lvl4pPr marL="1828800" lvl="3" indent="-314325" algn="l">
              <a:lnSpc>
                <a:spcPct val="90000"/>
              </a:lnSpc>
              <a:spcBef>
                <a:spcPts val="1000"/>
              </a:spcBef>
              <a:spcAft>
                <a:spcPts val="0"/>
              </a:spcAft>
              <a:buClr>
                <a:schemeClr val="dk1"/>
              </a:buClr>
              <a:buSzPts val="1350"/>
              <a:buChar char="o"/>
              <a:defRPr/>
            </a:lvl4pPr>
            <a:lvl5pPr marL="2286000" lvl="4" indent="-314325" algn="l">
              <a:lnSpc>
                <a:spcPct val="90000"/>
              </a:lnSpc>
              <a:spcBef>
                <a:spcPts val="1000"/>
              </a:spcBef>
              <a:spcAft>
                <a:spcPts val="0"/>
              </a:spcAft>
              <a:buClr>
                <a:schemeClr val="dk1"/>
              </a:buClr>
              <a:buSzPts val="135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1000"/>
              </a:spcAft>
              <a:buClr>
                <a:schemeClr val="dk1"/>
              </a:buClr>
              <a:buSzPts val="1800"/>
              <a:buChar char="•"/>
              <a:defRPr/>
            </a:lvl9pPr>
          </a:lstStyle>
          <a:p>
            <a:endParaRPr/>
          </a:p>
        </p:txBody>
      </p:sp>
      <p:sp>
        <p:nvSpPr>
          <p:cNvPr id="73" name="Google Shape;73;p10"/>
          <p:cNvSpPr txBox="1"/>
          <p:nvPr/>
        </p:nvSpPr>
        <p:spPr>
          <a:xfrm>
            <a:off x="580578" y="4570274"/>
            <a:ext cx="11030837"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62626"/>
              </a:buClr>
              <a:buSzPts val="1800"/>
              <a:buFont typeface="Palatino Linotype"/>
              <a:buNone/>
            </a:pPr>
            <a:r>
              <a:rPr lang="en-US" sz="1800" b="0" i="0" u="none" strike="noStrike" cap="none" dirty="0">
                <a:solidFill>
                  <a:srgbClr val="262626"/>
                </a:solidFill>
                <a:latin typeface="Century Gothic" panose="020B0502020202020204" pitchFamily="34" charset="0"/>
                <a:ea typeface="Palatino Linotype"/>
                <a:cs typeface="Palatino Linotype"/>
                <a:sym typeface="Palatino Linotype"/>
              </a:rPr>
              <a:t>Each Financial Poise Webinar is delivered in Plain English, understandable to investors, business owners, &amp; executives without much background in these areas, yet is of primary value to attorneys, accountants, &amp; other seasoned professionals. Each episode brings you into engaging, sometimes humorous, conversations designed to entertain as it teaches. Each episode in the series is designed to be viewed independently of the other episodes so that participants will enhance their knowledge of this area whether they attend one, some, or all episodes.</a:t>
            </a:r>
            <a:endParaRPr sz="1800" b="0" i="0" u="none" strike="noStrike" cap="none" dirty="0">
              <a:solidFill>
                <a:srgbClr val="262626"/>
              </a:solidFill>
              <a:latin typeface="Century Gothic" panose="020B0502020202020204" pitchFamily="34" charset="0"/>
              <a:ea typeface="Palatino Linotype"/>
              <a:cs typeface="Palatino Linotype"/>
              <a:sym typeface="Palatino Linotype"/>
            </a:endParaRPr>
          </a:p>
        </p:txBody>
      </p:sp>
      <p:sp>
        <p:nvSpPr>
          <p:cNvPr id="74" name="Google Shape;74;p10"/>
          <p:cNvSpPr txBox="1">
            <a:spLocks noGrp="1"/>
          </p:cNvSpPr>
          <p:nvPr>
            <p:ph type="body" idx="2"/>
          </p:nvPr>
        </p:nvSpPr>
        <p:spPr>
          <a:xfrm>
            <a:off x="4000271" y="2598003"/>
            <a:ext cx="4191453" cy="830997"/>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chemeClr val="accent1"/>
              </a:buClr>
              <a:buSzPts val="6600"/>
              <a:buNone/>
              <a:defRPr sz="4400" b="0" i="0" u="none" strike="noStrike" cap="none">
                <a:solidFill>
                  <a:schemeClr val="accent1"/>
                </a:solidFill>
                <a:latin typeface="Century Gothic"/>
                <a:ea typeface="Century Gothic"/>
                <a:cs typeface="Century Gothic"/>
                <a:sym typeface="Century Gothic"/>
              </a:defRPr>
            </a:lvl1pPr>
            <a:lvl2pPr marL="914400" lvl="1" indent="-314325" algn="l">
              <a:lnSpc>
                <a:spcPct val="90000"/>
              </a:lnSpc>
              <a:spcBef>
                <a:spcPts val="1000"/>
              </a:spcBef>
              <a:spcAft>
                <a:spcPts val="0"/>
              </a:spcAft>
              <a:buClr>
                <a:schemeClr val="dk1"/>
              </a:buClr>
              <a:buSzPts val="1350"/>
              <a:buChar char="➢"/>
              <a:defRPr/>
            </a:lvl2pPr>
            <a:lvl3pPr marL="1371600" lvl="2" indent="-331469" algn="l">
              <a:lnSpc>
                <a:spcPct val="90000"/>
              </a:lnSpc>
              <a:spcBef>
                <a:spcPts val="1000"/>
              </a:spcBef>
              <a:spcAft>
                <a:spcPts val="0"/>
              </a:spcAft>
              <a:buClr>
                <a:schemeClr val="dk1"/>
              </a:buClr>
              <a:buSzPts val="1620"/>
              <a:buChar char="✔"/>
              <a:defRPr/>
            </a:lvl3pPr>
            <a:lvl4pPr marL="1828800" lvl="3" indent="-314325" algn="l">
              <a:lnSpc>
                <a:spcPct val="90000"/>
              </a:lnSpc>
              <a:spcBef>
                <a:spcPts val="1000"/>
              </a:spcBef>
              <a:spcAft>
                <a:spcPts val="0"/>
              </a:spcAft>
              <a:buClr>
                <a:schemeClr val="dk1"/>
              </a:buClr>
              <a:buSzPts val="1350"/>
              <a:buChar char="o"/>
              <a:defRPr/>
            </a:lvl4pPr>
            <a:lvl5pPr marL="2286000" lvl="4" indent="-314325" algn="l">
              <a:lnSpc>
                <a:spcPct val="90000"/>
              </a:lnSpc>
              <a:spcBef>
                <a:spcPts val="1000"/>
              </a:spcBef>
              <a:spcAft>
                <a:spcPts val="0"/>
              </a:spcAft>
              <a:buClr>
                <a:schemeClr val="dk1"/>
              </a:buClr>
              <a:buSzPts val="135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000"/>
              </a:spcBef>
              <a:spcAft>
                <a:spcPts val="0"/>
              </a:spcAft>
              <a:buClr>
                <a:schemeClr val="dk1"/>
              </a:buClr>
              <a:buSzPts val="1800"/>
              <a:buChar char="•"/>
              <a:defRPr/>
            </a:lvl7pPr>
            <a:lvl8pPr marL="3657600" lvl="7" indent="-342900" algn="l">
              <a:lnSpc>
                <a:spcPct val="90000"/>
              </a:lnSpc>
              <a:spcBef>
                <a:spcPts val="1000"/>
              </a:spcBef>
              <a:spcAft>
                <a:spcPts val="0"/>
              </a:spcAft>
              <a:buClr>
                <a:schemeClr val="dk1"/>
              </a:buClr>
              <a:buSzPts val="1800"/>
              <a:buChar char="•"/>
              <a:defRPr/>
            </a:lvl8pPr>
            <a:lvl9pPr marL="4114800" lvl="8" indent="-342900" algn="l">
              <a:lnSpc>
                <a:spcPct val="90000"/>
              </a:lnSpc>
              <a:spcBef>
                <a:spcPts val="1000"/>
              </a:spcBef>
              <a:spcAft>
                <a:spcPts val="1000"/>
              </a:spcAft>
              <a:buClr>
                <a:schemeClr val="dk1"/>
              </a:buClr>
              <a:buSzPts val="1800"/>
              <a:buChar char="•"/>
              <a:defRPr/>
            </a:lvl9pPr>
          </a:lstStyle>
          <a:p>
            <a:endParaRPr/>
          </a:p>
        </p:txBody>
      </p:sp>
      <p:sp>
        <p:nvSpPr>
          <p:cNvPr id="75" name="Google Shape;75;p10"/>
          <p:cNvSpPr txBox="1"/>
          <p:nvPr/>
        </p:nvSpPr>
        <p:spPr>
          <a:xfrm>
            <a:off x="5748130" y="6511373"/>
            <a:ext cx="1000539"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200" b="0" i="0">
                <a:solidFill>
                  <a:srgbClr val="888888"/>
                </a:solidFill>
                <a:latin typeface="Century Gothic" panose="020B0502020202020204" pitchFamily="34" charset="0"/>
                <a:ea typeface="Palatino Linotype"/>
                <a:cs typeface="Palatino Linotype"/>
                <a:sym typeface="Palatino Linotype"/>
              </a:rPr>
              <a:t>‹#›</a:t>
            </a:fld>
            <a:endParaRPr sz="1200" b="0" i="0" dirty="0">
              <a:solidFill>
                <a:srgbClr val="888888"/>
              </a:solidFill>
              <a:latin typeface="Century Gothic" panose="020B0502020202020204" pitchFamily="34" charset="0"/>
              <a:ea typeface="Palatino Linotype"/>
              <a:cs typeface="Palatino Linotype"/>
              <a:sym typeface="Palatino Linotype"/>
            </a:endParaRPr>
          </a:p>
        </p:txBody>
      </p:sp>
      <p:sp>
        <p:nvSpPr>
          <p:cNvPr id="76" name="Google Shape;76;p10"/>
          <p:cNvSpPr/>
          <p:nvPr/>
        </p:nvSpPr>
        <p:spPr>
          <a:xfrm rot="1947213">
            <a:off x="-661879" y="-876109"/>
            <a:ext cx="1868303" cy="4126015"/>
          </a:xfrm>
          <a:custGeom>
            <a:avLst/>
            <a:gdLst/>
            <a:ahLst/>
            <a:cxnLst/>
            <a:rect l="l" t="t" r="r" b="b"/>
            <a:pathLst>
              <a:path w="1868303" h="4126015" extrusionOk="0">
                <a:moveTo>
                  <a:pt x="0" y="1188113"/>
                </a:moveTo>
                <a:lnTo>
                  <a:pt x="1868303" y="0"/>
                </a:lnTo>
                <a:lnTo>
                  <a:pt x="1868303" y="4126015"/>
                </a:ln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a:p>
            <a:pPr marL="0" marR="0" lvl="0" indent="0" algn="ctr" rtl="0">
              <a:spcBef>
                <a:spcPts val="0"/>
              </a:spcBef>
              <a:spcAft>
                <a:spcPts val="0"/>
              </a:spcAft>
              <a:buNone/>
            </a:pPr>
            <a:endParaRPr sz="1800" b="0" i="0" dirty="0">
              <a:solidFill>
                <a:schemeClr val="lt1"/>
              </a:solidFill>
              <a:latin typeface="Century Gothic" panose="020B0502020202020204" pitchFamily="34" charset="0"/>
              <a:ea typeface="Palatino Linotype"/>
              <a:cs typeface="Palatino Linotype"/>
              <a:sym typeface="Palatino Linotype"/>
            </a:endParaRPr>
          </a:p>
        </p:txBody>
      </p:sp>
      <p:sp>
        <p:nvSpPr>
          <p:cNvPr id="77" name="Google Shape;77;p10"/>
          <p:cNvSpPr txBox="1"/>
          <p:nvPr/>
        </p:nvSpPr>
        <p:spPr>
          <a:xfrm>
            <a:off x="463825" y="6508750"/>
            <a:ext cx="4568687"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Sign Up for our weekly newsletter at www.financialpoise.com/subscribe/</a:t>
            </a:r>
            <a:endParaRPr sz="900" b="0" i="0" dirty="0">
              <a:solidFill>
                <a:srgbClr val="104378"/>
              </a:solidFill>
              <a:latin typeface="Century Gothic" panose="020B0502020202020204" pitchFamily="34" charset="0"/>
              <a:ea typeface="Palatino Linotype"/>
              <a:cs typeface="Palatino Linotype"/>
              <a:sym typeface="Palatino Linotype"/>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jpe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27.xml"/><Relationship Id="rId7" Type="http://schemas.openxmlformats.org/officeDocument/2006/relationships/theme" Target="../theme/theme2.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3.xml"/><Relationship Id="rId7" Type="http://schemas.openxmlformats.org/officeDocument/2006/relationships/theme" Target="../theme/theme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42.xml"/><Relationship Id="rId7" Type="http://schemas.openxmlformats.org/officeDocument/2006/relationships/theme" Target="../theme/theme5.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4" Type="http://schemas.openxmlformats.org/officeDocument/2006/relationships/slideLayout" Target="../slideLayouts/slideLayout43.xml"/><Relationship Id="rId9" Type="http://schemas.openxmlformats.org/officeDocument/2006/relationships/image" Target="../media/image1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6" cstate="screen">
            <a:alphaModFix amt="8000"/>
            <a:extLst>
              <a:ext uri="{28A0092B-C50C-407E-A947-70E740481C1C}">
                <a14:useLocalDpi xmlns:a14="http://schemas.microsoft.com/office/drawing/2010/main"/>
              </a:ext>
            </a:extLst>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199" y="40905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4400"/>
              <a:buFont typeface="Century Gothic"/>
              <a:buNone/>
              <a:defRPr sz="4400" b="0" i="0" u="none" strike="noStrike" cap="none">
                <a:solidFill>
                  <a:schemeClr val="accent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19100" algn="l" rtl="0">
              <a:lnSpc>
                <a:spcPct val="100000"/>
              </a:lnSpc>
              <a:spcBef>
                <a:spcPts val="0"/>
              </a:spcBef>
              <a:spcAft>
                <a:spcPts val="0"/>
              </a:spcAft>
              <a:buClr>
                <a:schemeClr val="dk1"/>
              </a:buClr>
              <a:buSzPts val="3000"/>
              <a:buFont typeface="Arial"/>
              <a:buChar char="•"/>
              <a:defRPr sz="2000" b="0" i="0" u="none" strike="noStrike" cap="none">
                <a:solidFill>
                  <a:schemeClr val="dk1"/>
                </a:solidFill>
                <a:latin typeface="Palatino Linotype"/>
                <a:ea typeface="Palatino Linotype"/>
                <a:cs typeface="Palatino Linotype"/>
                <a:sym typeface="Palatino Linotype"/>
              </a:defRPr>
            </a:lvl1pPr>
            <a:lvl2pPr marL="914400" marR="0" lvl="1" indent="-314325" algn="l" rtl="0">
              <a:lnSpc>
                <a:spcPct val="100000"/>
              </a:lnSpc>
              <a:spcBef>
                <a:spcPts val="1000"/>
              </a:spcBef>
              <a:spcAft>
                <a:spcPts val="0"/>
              </a:spcAft>
              <a:buClr>
                <a:schemeClr val="dk1"/>
              </a:buClr>
              <a:buSzPts val="1350"/>
              <a:buFont typeface="Noto Sans Symbols"/>
              <a:buChar char="➢"/>
              <a:defRPr sz="1800" b="0" i="0" u="none" strike="noStrike" cap="none">
                <a:solidFill>
                  <a:schemeClr val="dk1"/>
                </a:solidFill>
                <a:latin typeface="Palatino Linotype"/>
                <a:ea typeface="Palatino Linotype"/>
                <a:cs typeface="Palatino Linotype"/>
                <a:sym typeface="Palatino Linotype"/>
              </a:defRPr>
            </a:lvl2pPr>
            <a:lvl3pPr marL="1371600" marR="0" lvl="2" indent="-331469" algn="l" rtl="0">
              <a:lnSpc>
                <a:spcPct val="100000"/>
              </a:lnSpc>
              <a:spcBef>
                <a:spcPts val="1000"/>
              </a:spcBef>
              <a:spcAft>
                <a:spcPts val="0"/>
              </a:spcAft>
              <a:buClr>
                <a:schemeClr val="dk1"/>
              </a:buClr>
              <a:buSzPts val="1620"/>
              <a:buFont typeface="Noto Sans Symbols"/>
              <a:buChar char="✔"/>
              <a:defRPr sz="1800" b="0" i="0" u="none" strike="noStrike" cap="none">
                <a:solidFill>
                  <a:schemeClr val="dk1"/>
                </a:solidFill>
                <a:latin typeface="Palatino Linotype"/>
                <a:ea typeface="Palatino Linotype"/>
                <a:cs typeface="Palatino Linotype"/>
                <a:sym typeface="Palatino Linotype"/>
              </a:defRPr>
            </a:lvl3pPr>
            <a:lvl4pPr marL="1828800" marR="0" lvl="3" indent="-314325" algn="l" rtl="0">
              <a:lnSpc>
                <a:spcPct val="100000"/>
              </a:lnSpc>
              <a:spcBef>
                <a:spcPts val="1000"/>
              </a:spcBef>
              <a:spcAft>
                <a:spcPts val="0"/>
              </a:spcAft>
              <a:buClr>
                <a:schemeClr val="dk1"/>
              </a:buClr>
              <a:buSzPts val="1350"/>
              <a:buFont typeface="Courier New"/>
              <a:buChar char="o"/>
              <a:defRPr sz="1800" b="0" i="0" u="none" strike="noStrike" cap="none">
                <a:solidFill>
                  <a:schemeClr val="dk1"/>
                </a:solidFill>
                <a:latin typeface="Palatino Linotype"/>
                <a:ea typeface="Palatino Linotype"/>
                <a:cs typeface="Palatino Linotype"/>
                <a:sym typeface="Palatino Linotype"/>
              </a:defRPr>
            </a:lvl4pPr>
            <a:lvl5pPr marL="2286000" marR="0" lvl="4" indent="-314325" algn="l" rtl="0">
              <a:lnSpc>
                <a:spcPct val="100000"/>
              </a:lnSpc>
              <a:spcBef>
                <a:spcPts val="1000"/>
              </a:spcBef>
              <a:spcAft>
                <a:spcPts val="0"/>
              </a:spcAft>
              <a:buClr>
                <a:schemeClr val="dk1"/>
              </a:buClr>
              <a:buSzPts val="1350"/>
              <a:buFont typeface="Noto Sans Symbols"/>
              <a:buChar char="▪"/>
              <a:defRPr sz="1800" b="0" i="0" u="none" strike="noStrike" cap="none">
                <a:solidFill>
                  <a:schemeClr val="dk1"/>
                </a:solidFill>
                <a:latin typeface="Palatino Linotype"/>
                <a:ea typeface="Palatino Linotype"/>
                <a:cs typeface="Palatino Linotype"/>
                <a:sym typeface="Palatino Linotype"/>
              </a:defRPr>
            </a:lvl5pPr>
            <a:lvl6pPr marL="2743200" marR="0" lvl="5" indent="-342900" algn="l" rtl="0">
              <a:lnSpc>
                <a:spcPct val="100000"/>
              </a:lnSpc>
              <a:spcBef>
                <a:spcPts val="10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6pPr>
            <a:lvl7pPr marL="3200400" marR="0" lvl="6" indent="-342900" algn="l" rtl="0">
              <a:lnSpc>
                <a:spcPct val="100000"/>
              </a:lnSpc>
              <a:spcBef>
                <a:spcPts val="10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7pPr>
            <a:lvl8pPr marL="3657600" marR="0" lvl="7" indent="-342900" algn="l" rtl="0">
              <a:lnSpc>
                <a:spcPct val="100000"/>
              </a:lnSpc>
              <a:spcBef>
                <a:spcPts val="10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8pPr>
            <a:lvl9pPr marL="4114800" marR="0" lvl="8" indent="-342900" algn="l" rtl="0">
              <a:lnSpc>
                <a:spcPct val="100000"/>
              </a:lnSpc>
              <a:spcBef>
                <a:spcPts val="1000"/>
              </a:spcBef>
              <a:spcAft>
                <a:spcPts val="100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9pPr>
          </a:lstStyle>
          <a:p>
            <a:endParaRPr dirty="0"/>
          </a:p>
        </p:txBody>
      </p:sp>
      <p:pic>
        <p:nvPicPr>
          <p:cNvPr id="12" name="Google Shape;12;p1"/>
          <p:cNvPicPr preferRelativeResize="0"/>
          <p:nvPr/>
        </p:nvPicPr>
        <p:blipFill rotWithShape="1">
          <a:blip r:embed="rId27" cstate="screen">
            <a:alphaModFix/>
            <a:extLst>
              <a:ext uri="{28A0092B-C50C-407E-A947-70E740481C1C}">
                <a14:useLocalDpi xmlns:a14="http://schemas.microsoft.com/office/drawing/2010/main"/>
              </a:ext>
            </a:extLst>
          </a:blip>
          <a:srcRect/>
          <a:stretch/>
        </p:blipFill>
        <p:spPr>
          <a:xfrm>
            <a:off x="10374221" y="207169"/>
            <a:ext cx="1506354" cy="372539"/>
          </a:xfrm>
          <a:prstGeom prst="rect">
            <a:avLst/>
          </a:prstGeom>
          <a:noFill/>
          <a:ln>
            <a:noFill/>
          </a:ln>
          <a:effectLst>
            <a:outerShdw blurRad="50800" dist="88900" dir="8400000" sx="1000" sy="1000" algn="tl" rotWithShape="0">
              <a:srgbClr val="000000">
                <a:alpha val="20000"/>
              </a:srgbClr>
            </a:outerShdw>
          </a:effectLst>
        </p:spPr>
      </p:pic>
      <p:sp>
        <p:nvSpPr>
          <p:cNvPr id="13" name="Google Shape;13;p1"/>
          <p:cNvSpPr txBox="1"/>
          <p:nvPr/>
        </p:nvSpPr>
        <p:spPr>
          <a:xfrm>
            <a:off x="5748130" y="6511373"/>
            <a:ext cx="1000500" cy="365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200" b="0" i="0" u="none">
                <a:solidFill>
                  <a:srgbClr val="888888"/>
                </a:solidFill>
                <a:latin typeface="Century Gothic" panose="020B0502020202020204" pitchFamily="34" charset="0"/>
                <a:ea typeface="Palatino Linotype"/>
                <a:cs typeface="Palatino Linotype"/>
                <a:sym typeface="Palatino Linotype"/>
              </a:rPr>
              <a:t>‹#›</a:t>
            </a:fld>
            <a:endParaRPr sz="1200" b="0" i="0" u="none" dirty="0">
              <a:solidFill>
                <a:srgbClr val="888888"/>
              </a:solidFill>
              <a:latin typeface="Century Gothic" panose="020B0502020202020204" pitchFamily="34" charset="0"/>
              <a:ea typeface="Palatino Linotype"/>
              <a:cs typeface="Palatino Linotype"/>
              <a:sym typeface="Palatino Linotype"/>
            </a:endParaRPr>
          </a:p>
        </p:txBody>
      </p:sp>
      <p:sp>
        <p:nvSpPr>
          <p:cNvPr id="14" name="Google Shape;14;p1"/>
          <p:cNvSpPr txBox="1"/>
          <p:nvPr/>
        </p:nvSpPr>
        <p:spPr>
          <a:xfrm>
            <a:off x="463825" y="6508750"/>
            <a:ext cx="4568700" cy="365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0" i="0" u="none" dirty="0">
                <a:solidFill>
                  <a:srgbClr val="888888"/>
                </a:solidFill>
                <a:latin typeface="Century Gothic" panose="020B0502020202020204" pitchFamily="34" charset="0"/>
                <a:ea typeface="Palatino Linotype"/>
                <a:cs typeface="Palatino Linotype"/>
                <a:sym typeface="Palatino Linotype"/>
              </a:rPr>
              <a:t>Sign Up for our weekly newsletter at www.financialpoise.com/subscribe/</a:t>
            </a:r>
            <a:endParaRPr sz="900" b="0" i="0" u="none" dirty="0">
              <a:solidFill>
                <a:srgbClr val="104378"/>
              </a:solidFill>
              <a:latin typeface="Century Gothic" panose="020B0502020202020204" pitchFamily="34" charset="0"/>
              <a:ea typeface="Palatino Linotype"/>
              <a:cs typeface="Palatino Linotype"/>
              <a:sym typeface="Palatino Linotype"/>
            </a:endParaRPr>
          </a:p>
        </p:txBody>
      </p:sp>
      <p:sp>
        <p:nvSpPr>
          <p:cNvPr id="15" name="Google Shape;15;p1"/>
          <p:cNvSpPr txBox="1"/>
          <p:nvPr/>
        </p:nvSpPr>
        <p:spPr>
          <a:xfrm>
            <a:off x="7053471" y="6508750"/>
            <a:ext cx="49794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900" b="0" i="0" u="none" dirty="0">
                <a:solidFill>
                  <a:srgbClr val="888888"/>
                </a:solidFill>
                <a:latin typeface="Century Gothic" panose="020B0502020202020204" pitchFamily="34" charset="0"/>
                <a:ea typeface="Palatino Linotype"/>
                <a:cs typeface="Palatino Linotype"/>
                <a:sym typeface="Palatino Linotype"/>
              </a:rPr>
              <a:t>Copyright © 202</a:t>
            </a:r>
            <a:r>
              <a:rPr lang="en-US" sz="900" dirty="0">
                <a:solidFill>
                  <a:srgbClr val="888888"/>
                </a:solidFill>
                <a:latin typeface="Century Gothic" panose="020B0502020202020204" pitchFamily="34" charset="0"/>
                <a:ea typeface="Palatino Linotype"/>
                <a:cs typeface="Palatino Linotype"/>
                <a:sym typeface="Palatino Linotype"/>
              </a:rPr>
              <a:t>6</a:t>
            </a:r>
            <a:r>
              <a:rPr lang="en-US" sz="900" b="0" i="0" u="none" dirty="0">
                <a:solidFill>
                  <a:srgbClr val="888888"/>
                </a:solidFill>
                <a:latin typeface="Century Gothic" panose="020B0502020202020204" pitchFamily="34" charset="0"/>
                <a:ea typeface="Palatino Linotype"/>
                <a:cs typeface="Palatino Linotype"/>
                <a:sym typeface="Palatino Linotype"/>
              </a:rPr>
              <a:t> • </a:t>
            </a:r>
            <a:r>
              <a:rPr lang="en-US" sz="900" b="0" i="0" u="none" dirty="0" err="1">
                <a:solidFill>
                  <a:srgbClr val="888888"/>
                </a:solidFill>
                <a:latin typeface="Century Gothic" panose="020B0502020202020204" pitchFamily="34" charset="0"/>
                <a:ea typeface="Palatino Linotype"/>
                <a:cs typeface="Palatino Linotype"/>
                <a:sym typeface="Palatino Linotype"/>
              </a:rPr>
              <a:t>DailyDAC</a:t>
            </a:r>
            <a:r>
              <a:rPr lang="en-US" sz="900" b="0" i="0" u="none" dirty="0">
                <a:solidFill>
                  <a:srgbClr val="888888"/>
                </a:solidFill>
                <a:latin typeface="Century Gothic" panose="020B0502020202020204" pitchFamily="34" charset="0"/>
                <a:ea typeface="Palatino Linotype"/>
                <a:cs typeface="Palatino Linotype"/>
                <a:sym typeface="Palatino Linotype"/>
              </a:rPr>
              <a:t>, LLC d/b/a Financial Poise™. All rights reserved.</a:t>
            </a:r>
            <a:endParaRPr sz="900" b="0" i="0" u="sng" dirty="0">
              <a:solidFill>
                <a:srgbClr val="888888"/>
              </a:solidFill>
              <a:latin typeface="Century Gothic" panose="020B0502020202020204" pitchFamily="34" charset="0"/>
              <a:ea typeface="Palatino Linotype"/>
              <a:cs typeface="Palatino Linotype"/>
              <a:sym typeface="Palatino Linotype"/>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Century Gothic" panose="020B0502020202020204" pitchFamily="34" charset="0"/>
          <a:ea typeface="Century Gothic" panose="020B050202020202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8" cstate="screen">
            <a:alphaModFix amt="8000"/>
            <a:extLst>
              <a:ext uri="{28A0092B-C50C-407E-A947-70E740481C1C}">
                <a14:useLocalDpi xmlns:a14="http://schemas.microsoft.com/office/drawing/2010/main"/>
              </a:ext>
            </a:extLst>
          </a:blip>
          <a:stretch>
            <a:fillRect/>
          </a:stretch>
        </a:blipFill>
        <a:effectLst/>
      </p:bgPr>
    </p:bg>
    <p:spTree>
      <p:nvGrpSpPr>
        <p:cNvPr id="1" name="Shape 187"/>
        <p:cNvGrpSpPr/>
        <p:nvPr/>
      </p:nvGrpSpPr>
      <p:grpSpPr>
        <a:xfrm>
          <a:off x="0" y="0"/>
          <a:ext cx="0" cy="0"/>
          <a:chOff x="0" y="0"/>
          <a:chExt cx="0" cy="0"/>
        </a:xfrm>
      </p:grpSpPr>
      <p:sp>
        <p:nvSpPr>
          <p:cNvPr id="188" name="Google Shape;188;p26"/>
          <p:cNvSpPr txBox="1">
            <a:spLocks noGrp="1"/>
          </p:cNvSpPr>
          <p:nvPr>
            <p:ph type="title"/>
          </p:nvPr>
        </p:nvSpPr>
        <p:spPr>
          <a:xfrm>
            <a:off x="838199" y="409057"/>
            <a:ext cx="105156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accent1"/>
              </a:buClr>
              <a:buSzPts val="4400"/>
              <a:buFont typeface="Century Gothic"/>
              <a:buNone/>
              <a:defRPr sz="4400" b="0" i="0" u="none" strike="noStrike" cap="none">
                <a:solidFill>
                  <a:schemeClr val="accent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9" name="Google Shape;189;p26"/>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marR="0" lvl="0" indent="-419100" algn="l">
              <a:lnSpc>
                <a:spcPct val="100000"/>
              </a:lnSpc>
              <a:spcBef>
                <a:spcPts val="0"/>
              </a:spcBef>
              <a:spcAft>
                <a:spcPts val="0"/>
              </a:spcAft>
              <a:buClr>
                <a:schemeClr val="dk1"/>
              </a:buClr>
              <a:buSzPts val="3000"/>
              <a:buFont typeface="Arial"/>
              <a:buChar char="•"/>
              <a:defRPr sz="2000" b="0" i="0" u="none" strike="noStrike" cap="none">
                <a:solidFill>
                  <a:schemeClr val="dk1"/>
                </a:solidFill>
                <a:latin typeface="Palatino Linotype"/>
                <a:ea typeface="Palatino Linotype"/>
                <a:cs typeface="Palatino Linotype"/>
                <a:sym typeface="Palatino Linotype"/>
              </a:defRPr>
            </a:lvl1pPr>
            <a:lvl2pPr marL="914400" marR="0" lvl="1" indent="-314325" algn="l">
              <a:lnSpc>
                <a:spcPct val="100000"/>
              </a:lnSpc>
              <a:spcBef>
                <a:spcPts val="1000"/>
              </a:spcBef>
              <a:spcAft>
                <a:spcPts val="0"/>
              </a:spcAft>
              <a:buClr>
                <a:schemeClr val="dk1"/>
              </a:buClr>
              <a:buSzPts val="1350"/>
              <a:buFont typeface="Noto Sans Symbols"/>
              <a:buChar char="➢"/>
              <a:defRPr sz="1800" b="0" i="0" u="none" strike="noStrike" cap="none">
                <a:solidFill>
                  <a:schemeClr val="dk1"/>
                </a:solidFill>
                <a:latin typeface="Palatino Linotype"/>
                <a:ea typeface="Palatino Linotype"/>
                <a:cs typeface="Palatino Linotype"/>
                <a:sym typeface="Palatino Linotype"/>
              </a:defRPr>
            </a:lvl2pPr>
            <a:lvl3pPr marL="1371600" marR="0" lvl="2" indent="-331469" algn="l">
              <a:lnSpc>
                <a:spcPct val="100000"/>
              </a:lnSpc>
              <a:spcBef>
                <a:spcPts val="1000"/>
              </a:spcBef>
              <a:spcAft>
                <a:spcPts val="0"/>
              </a:spcAft>
              <a:buClr>
                <a:schemeClr val="dk1"/>
              </a:buClr>
              <a:buSzPts val="1620"/>
              <a:buFont typeface="Noto Sans Symbols"/>
              <a:buChar char="✔"/>
              <a:defRPr sz="1800" b="0" i="0" u="none" strike="noStrike" cap="none">
                <a:solidFill>
                  <a:schemeClr val="dk1"/>
                </a:solidFill>
                <a:latin typeface="Palatino Linotype"/>
                <a:ea typeface="Palatino Linotype"/>
                <a:cs typeface="Palatino Linotype"/>
                <a:sym typeface="Palatino Linotype"/>
              </a:defRPr>
            </a:lvl3pPr>
            <a:lvl4pPr marL="1828800" marR="0" lvl="3" indent="-314325" algn="l">
              <a:lnSpc>
                <a:spcPct val="100000"/>
              </a:lnSpc>
              <a:spcBef>
                <a:spcPts val="1000"/>
              </a:spcBef>
              <a:spcAft>
                <a:spcPts val="0"/>
              </a:spcAft>
              <a:buClr>
                <a:schemeClr val="dk1"/>
              </a:buClr>
              <a:buSzPts val="1350"/>
              <a:buFont typeface="Courier New"/>
              <a:buChar char="o"/>
              <a:defRPr sz="1800" b="0" i="0" u="none" strike="noStrike" cap="none">
                <a:solidFill>
                  <a:schemeClr val="dk1"/>
                </a:solidFill>
                <a:latin typeface="Palatino Linotype"/>
                <a:ea typeface="Palatino Linotype"/>
                <a:cs typeface="Palatino Linotype"/>
                <a:sym typeface="Palatino Linotype"/>
              </a:defRPr>
            </a:lvl4pPr>
            <a:lvl5pPr marL="2286000" marR="0" lvl="4" indent="-314325" algn="l">
              <a:lnSpc>
                <a:spcPct val="100000"/>
              </a:lnSpc>
              <a:spcBef>
                <a:spcPts val="1000"/>
              </a:spcBef>
              <a:spcAft>
                <a:spcPts val="0"/>
              </a:spcAft>
              <a:buClr>
                <a:schemeClr val="dk1"/>
              </a:buClr>
              <a:buSzPts val="1350"/>
              <a:buFont typeface="Noto Sans Symbols"/>
              <a:buChar char="▪"/>
              <a:defRPr sz="1800" b="0" i="0" u="none" strike="noStrike" cap="none">
                <a:solidFill>
                  <a:schemeClr val="dk1"/>
                </a:solidFill>
                <a:latin typeface="Palatino Linotype"/>
                <a:ea typeface="Palatino Linotype"/>
                <a:cs typeface="Palatino Linotype"/>
                <a:sym typeface="Palatino Linotype"/>
              </a:defRPr>
            </a:lvl5pPr>
            <a:lvl6pPr marL="2743200" marR="0" lvl="5" indent="-342900" algn="l">
              <a:lnSpc>
                <a:spcPct val="100000"/>
              </a:lnSpc>
              <a:spcBef>
                <a:spcPts val="10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6pPr>
            <a:lvl7pPr marL="3200400" marR="0" lvl="6" indent="-342900" algn="l">
              <a:lnSpc>
                <a:spcPct val="100000"/>
              </a:lnSpc>
              <a:spcBef>
                <a:spcPts val="10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7pPr>
            <a:lvl8pPr marL="3657600" marR="0" lvl="7" indent="-342900" algn="l">
              <a:lnSpc>
                <a:spcPct val="100000"/>
              </a:lnSpc>
              <a:spcBef>
                <a:spcPts val="10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8pPr>
            <a:lvl9pPr marL="4114800" marR="0" lvl="8" indent="-342900" algn="l">
              <a:lnSpc>
                <a:spcPct val="100000"/>
              </a:lnSpc>
              <a:spcBef>
                <a:spcPts val="1000"/>
              </a:spcBef>
              <a:spcAft>
                <a:spcPts val="100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9pPr>
          </a:lstStyle>
          <a:p>
            <a:endParaRPr dirty="0"/>
          </a:p>
        </p:txBody>
      </p:sp>
      <p:pic>
        <p:nvPicPr>
          <p:cNvPr id="190" name="Google Shape;190;p26"/>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10374221" y="207169"/>
            <a:ext cx="1506354" cy="372539"/>
          </a:xfrm>
          <a:prstGeom prst="rect">
            <a:avLst/>
          </a:prstGeom>
          <a:noFill/>
          <a:ln>
            <a:noFill/>
          </a:ln>
          <a:effectLst>
            <a:outerShdw blurRad="50800" dist="88900" dir="8400000" sx="1000" sy="1000" algn="tl" rotWithShape="0">
              <a:srgbClr val="000000">
                <a:alpha val="20000"/>
              </a:srgbClr>
            </a:outerShdw>
          </a:effectLst>
        </p:spPr>
      </p:pic>
      <p:sp>
        <p:nvSpPr>
          <p:cNvPr id="191" name="Google Shape;191;p26"/>
          <p:cNvSpPr txBox="1"/>
          <p:nvPr/>
        </p:nvSpPr>
        <p:spPr>
          <a:xfrm>
            <a:off x="5748130" y="6511373"/>
            <a:ext cx="1000500" cy="365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200" b="0" i="0">
                <a:solidFill>
                  <a:srgbClr val="888888"/>
                </a:solidFill>
                <a:latin typeface="Century Gothic" panose="020B0502020202020204" pitchFamily="34" charset="0"/>
                <a:ea typeface="Palatino Linotype"/>
                <a:cs typeface="Palatino Linotype"/>
                <a:sym typeface="Palatino Linotype"/>
              </a:rPr>
              <a:t>‹#›</a:t>
            </a:fld>
            <a:endParaRPr sz="1200" b="0" i="0" dirty="0">
              <a:solidFill>
                <a:srgbClr val="888888"/>
              </a:solidFill>
              <a:latin typeface="Century Gothic" panose="020B0502020202020204" pitchFamily="34" charset="0"/>
              <a:ea typeface="Palatino Linotype"/>
              <a:cs typeface="Palatino Linotype"/>
              <a:sym typeface="Palatino Linotype"/>
            </a:endParaRPr>
          </a:p>
        </p:txBody>
      </p:sp>
      <p:sp>
        <p:nvSpPr>
          <p:cNvPr id="192" name="Google Shape;192;p26"/>
          <p:cNvSpPr txBox="1"/>
          <p:nvPr/>
        </p:nvSpPr>
        <p:spPr>
          <a:xfrm>
            <a:off x="463825" y="6508750"/>
            <a:ext cx="4568700" cy="365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Sign Up for our weekly newsletter at www.financialpoise.com/subscribe/</a:t>
            </a:r>
            <a:endParaRPr sz="900" b="0" i="0" dirty="0">
              <a:solidFill>
                <a:srgbClr val="104378"/>
              </a:solidFill>
              <a:latin typeface="Century Gothic" panose="020B0502020202020204" pitchFamily="34" charset="0"/>
              <a:ea typeface="Palatino Linotype"/>
              <a:cs typeface="Palatino Linotype"/>
              <a:sym typeface="Palatino Linotype"/>
            </a:endParaRPr>
          </a:p>
        </p:txBody>
      </p:sp>
      <p:sp>
        <p:nvSpPr>
          <p:cNvPr id="193" name="Google Shape;193;p26"/>
          <p:cNvSpPr txBox="1"/>
          <p:nvPr/>
        </p:nvSpPr>
        <p:spPr>
          <a:xfrm>
            <a:off x="7053471" y="6508750"/>
            <a:ext cx="49794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Copyright © 202</a:t>
            </a:r>
            <a:r>
              <a:rPr lang="en-US" sz="900" dirty="0">
                <a:solidFill>
                  <a:srgbClr val="888888"/>
                </a:solidFill>
                <a:latin typeface="Century Gothic" panose="020B0502020202020204" pitchFamily="34" charset="0"/>
                <a:ea typeface="Palatino Linotype"/>
                <a:cs typeface="Palatino Linotype"/>
                <a:sym typeface="Palatino Linotype"/>
              </a:rPr>
              <a:t>5</a:t>
            </a:r>
            <a:r>
              <a:rPr lang="en-US" sz="900" b="0" i="0" dirty="0">
                <a:solidFill>
                  <a:srgbClr val="888888"/>
                </a:solidFill>
                <a:latin typeface="Century Gothic" panose="020B0502020202020204" pitchFamily="34" charset="0"/>
                <a:ea typeface="Palatino Linotype"/>
                <a:cs typeface="Palatino Linotype"/>
                <a:sym typeface="Palatino Linotype"/>
              </a:rPr>
              <a:t> • </a:t>
            </a:r>
            <a:r>
              <a:rPr lang="en-US" sz="900" b="0" i="0" dirty="0" err="1">
                <a:solidFill>
                  <a:srgbClr val="888888"/>
                </a:solidFill>
                <a:latin typeface="Century Gothic" panose="020B0502020202020204" pitchFamily="34" charset="0"/>
                <a:ea typeface="Palatino Linotype"/>
                <a:cs typeface="Palatino Linotype"/>
                <a:sym typeface="Palatino Linotype"/>
              </a:rPr>
              <a:t>DailyDAC</a:t>
            </a:r>
            <a:r>
              <a:rPr lang="en-US" sz="900" b="0" i="0" dirty="0">
                <a:solidFill>
                  <a:srgbClr val="888888"/>
                </a:solidFill>
                <a:latin typeface="Century Gothic" panose="020B0502020202020204" pitchFamily="34" charset="0"/>
                <a:ea typeface="Palatino Linotype"/>
                <a:cs typeface="Palatino Linotype"/>
                <a:sym typeface="Palatino Linotype"/>
              </a:rPr>
              <a:t>, LLC d/b/a Financial Poise™. All rights reserved.</a:t>
            </a:r>
            <a:endParaRPr sz="900" b="0" i="0" u="sng" dirty="0">
              <a:solidFill>
                <a:srgbClr val="888888"/>
              </a:solidFill>
              <a:latin typeface="Century Gothic" panose="020B0502020202020204" pitchFamily="34" charset="0"/>
              <a:ea typeface="Palatino Linotype"/>
              <a:cs typeface="Palatino Linotype"/>
              <a:sym typeface="Palatino Linotype"/>
            </a:endParaRPr>
          </a:p>
        </p:txBody>
      </p:sp>
    </p:spTree>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Century Gothic" panose="020B0502020202020204" pitchFamily="34" charset="0"/>
          <a:ea typeface="Century Gothic" panose="020B050202020202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8" cstate="screen">
            <a:alphaModFix amt="8000"/>
            <a:extLst>
              <a:ext uri="{28A0092B-C50C-407E-A947-70E740481C1C}">
                <a14:useLocalDpi xmlns:a14="http://schemas.microsoft.com/office/drawing/2010/main"/>
              </a:ext>
            </a:extLst>
          </a:blip>
          <a:stretch>
            <a:fillRect/>
          </a:stretch>
        </a:blipFill>
        <a:effectLst/>
      </p:bgPr>
    </p:bg>
    <p:spTree>
      <p:nvGrpSpPr>
        <p:cNvPr id="1" name="Shape 229"/>
        <p:cNvGrpSpPr/>
        <p:nvPr/>
      </p:nvGrpSpPr>
      <p:grpSpPr>
        <a:xfrm>
          <a:off x="0" y="0"/>
          <a:ext cx="0" cy="0"/>
          <a:chOff x="0" y="0"/>
          <a:chExt cx="0" cy="0"/>
        </a:xfrm>
      </p:grpSpPr>
      <p:sp>
        <p:nvSpPr>
          <p:cNvPr id="230" name="Google Shape;230;p33"/>
          <p:cNvSpPr txBox="1">
            <a:spLocks noGrp="1"/>
          </p:cNvSpPr>
          <p:nvPr>
            <p:ph type="title"/>
          </p:nvPr>
        </p:nvSpPr>
        <p:spPr>
          <a:xfrm>
            <a:off x="838199" y="409057"/>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4400"/>
              <a:buFont typeface="Century Gothic"/>
              <a:buNone/>
              <a:defRPr sz="4400" b="0" i="0" u="none" strike="noStrike" cap="none">
                <a:solidFill>
                  <a:schemeClr val="accent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1" name="Google Shape;231;p3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marR="0" lvl="0" indent="-419100" algn="l" rtl="0">
              <a:lnSpc>
                <a:spcPct val="100000"/>
              </a:lnSpc>
              <a:spcBef>
                <a:spcPts val="0"/>
              </a:spcBef>
              <a:spcAft>
                <a:spcPts val="0"/>
              </a:spcAft>
              <a:buClr>
                <a:schemeClr val="dk1"/>
              </a:buClr>
              <a:buSzPts val="3000"/>
              <a:buFont typeface="Arial"/>
              <a:buChar char="•"/>
              <a:defRPr sz="2000" b="0" i="0" u="none" strike="noStrike" cap="none">
                <a:solidFill>
                  <a:schemeClr val="dk1"/>
                </a:solidFill>
                <a:latin typeface="Palatino Linotype"/>
                <a:ea typeface="Palatino Linotype"/>
                <a:cs typeface="Palatino Linotype"/>
                <a:sym typeface="Palatino Linotype"/>
              </a:defRPr>
            </a:lvl1pPr>
            <a:lvl2pPr marL="914400" marR="0" lvl="1" indent="-314325" algn="l" rtl="0">
              <a:lnSpc>
                <a:spcPct val="100000"/>
              </a:lnSpc>
              <a:spcBef>
                <a:spcPts val="1000"/>
              </a:spcBef>
              <a:spcAft>
                <a:spcPts val="0"/>
              </a:spcAft>
              <a:buClr>
                <a:schemeClr val="dk1"/>
              </a:buClr>
              <a:buSzPts val="1350"/>
              <a:buFont typeface="Noto Sans Symbols"/>
              <a:buChar char="➢"/>
              <a:defRPr sz="1800" b="0" i="0" u="none" strike="noStrike" cap="none">
                <a:solidFill>
                  <a:schemeClr val="dk1"/>
                </a:solidFill>
                <a:latin typeface="Palatino Linotype"/>
                <a:ea typeface="Palatino Linotype"/>
                <a:cs typeface="Palatino Linotype"/>
                <a:sym typeface="Palatino Linotype"/>
              </a:defRPr>
            </a:lvl2pPr>
            <a:lvl3pPr marL="1371600" marR="0" lvl="2" indent="-331469" algn="l" rtl="0">
              <a:lnSpc>
                <a:spcPct val="100000"/>
              </a:lnSpc>
              <a:spcBef>
                <a:spcPts val="1000"/>
              </a:spcBef>
              <a:spcAft>
                <a:spcPts val="0"/>
              </a:spcAft>
              <a:buClr>
                <a:schemeClr val="dk1"/>
              </a:buClr>
              <a:buSzPts val="1620"/>
              <a:buFont typeface="Noto Sans Symbols"/>
              <a:buChar char="✔"/>
              <a:defRPr sz="1800" b="0" i="0" u="none" strike="noStrike" cap="none">
                <a:solidFill>
                  <a:schemeClr val="dk1"/>
                </a:solidFill>
                <a:latin typeface="Palatino Linotype"/>
                <a:ea typeface="Palatino Linotype"/>
                <a:cs typeface="Palatino Linotype"/>
                <a:sym typeface="Palatino Linotype"/>
              </a:defRPr>
            </a:lvl3pPr>
            <a:lvl4pPr marL="1828800" marR="0" lvl="3" indent="-314325" algn="l" rtl="0">
              <a:lnSpc>
                <a:spcPct val="100000"/>
              </a:lnSpc>
              <a:spcBef>
                <a:spcPts val="1000"/>
              </a:spcBef>
              <a:spcAft>
                <a:spcPts val="0"/>
              </a:spcAft>
              <a:buClr>
                <a:schemeClr val="dk1"/>
              </a:buClr>
              <a:buSzPts val="1350"/>
              <a:buFont typeface="Courier New"/>
              <a:buChar char="o"/>
              <a:defRPr sz="1800" b="0" i="0" u="none" strike="noStrike" cap="none">
                <a:solidFill>
                  <a:schemeClr val="dk1"/>
                </a:solidFill>
                <a:latin typeface="Palatino Linotype"/>
                <a:ea typeface="Palatino Linotype"/>
                <a:cs typeface="Palatino Linotype"/>
                <a:sym typeface="Palatino Linotype"/>
              </a:defRPr>
            </a:lvl4pPr>
            <a:lvl5pPr marL="2286000" marR="0" lvl="4" indent="-314325" algn="l" rtl="0">
              <a:lnSpc>
                <a:spcPct val="100000"/>
              </a:lnSpc>
              <a:spcBef>
                <a:spcPts val="1000"/>
              </a:spcBef>
              <a:spcAft>
                <a:spcPts val="0"/>
              </a:spcAft>
              <a:buClr>
                <a:schemeClr val="dk1"/>
              </a:buClr>
              <a:buSzPts val="1350"/>
              <a:buFont typeface="Noto Sans Symbols"/>
              <a:buChar char="▪"/>
              <a:defRPr sz="1800" b="0" i="0" u="none" strike="noStrike" cap="none">
                <a:solidFill>
                  <a:schemeClr val="dk1"/>
                </a:solidFill>
                <a:latin typeface="Palatino Linotype"/>
                <a:ea typeface="Palatino Linotype"/>
                <a:cs typeface="Palatino Linotype"/>
                <a:sym typeface="Palatino Linotype"/>
              </a:defRPr>
            </a:lvl5pPr>
            <a:lvl6pPr marL="2743200" marR="0" lvl="5" indent="-342900" algn="l" rtl="0">
              <a:lnSpc>
                <a:spcPct val="100000"/>
              </a:lnSpc>
              <a:spcBef>
                <a:spcPts val="10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6pPr>
            <a:lvl7pPr marL="3200400" marR="0" lvl="6" indent="-342900" algn="l" rtl="0">
              <a:lnSpc>
                <a:spcPct val="100000"/>
              </a:lnSpc>
              <a:spcBef>
                <a:spcPts val="10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7pPr>
            <a:lvl8pPr marL="3657600" marR="0" lvl="7" indent="-342900" algn="l" rtl="0">
              <a:lnSpc>
                <a:spcPct val="100000"/>
              </a:lnSpc>
              <a:spcBef>
                <a:spcPts val="10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8pPr>
            <a:lvl9pPr marL="4114800" marR="0" lvl="8" indent="-342900" algn="l" rtl="0">
              <a:lnSpc>
                <a:spcPct val="100000"/>
              </a:lnSpc>
              <a:spcBef>
                <a:spcPts val="1000"/>
              </a:spcBef>
              <a:spcAft>
                <a:spcPts val="100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9pPr>
          </a:lstStyle>
          <a:p>
            <a:endParaRPr dirty="0"/>
          </a:p>
        </p:txBody>
      </p:sp>
      <p:pic>
        <p:nvPicPr>
          <p:cNvPr id="232" name="Google Shape;232;p33"/>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10374221" y="207169"/>
            <a:ext cx="1506354" cy="372539"/>
          </a:xfrm>
          <a:prstGeom prst="rect">
            <a:avLst/>
          </a:prstGeom>
          <a:noFill/>
          <a:ln>
            <a:noFill/>
          </a:ln>
          <a:effectLst>
            <a:outerShdw blurRad="50800" dist="88900" dir="8400000" sx="1000" sy="1000" algn="tl" rotWithShape="0">
              <a:srgbClr val="000000">
                <a:alpha val="20000"/>
              </a:srgbClr>
            </a:outerShdw>
          </a:effectLst>
        </p:spPr>
      </p:pic>
      <p:sp>
        <p:nvSpPr>
          <p:cNvPr id="233" name="Google Shape;233;p33"/>
          <p:cNvSpPr txBox="1"/>
          <p:nvPr/>
        </p:nvSpPr>
        <p:spPr>
          <a:xfrm>
            <a:off x="5748130" y="6511373"/>
            <a:ext cx="1000500" cy="365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200" b="0" i="0">
                <a:solidFill>
                  <a:srgbClr val="888888"/>
                </a:solidFill>
                <a:latin typeface="Century Gothic" panose="020B0502020202020204" pitchFamily="34" charset="0"/>
                <a:ea typeface="Palatino Linotype"/>
                <a:cs typeface="Palatino Linotype"/>
                <a:sym typeface="Palatino Linotype"/>
              </a:rPr>
              <a:t>‹#›</a:t>
            </a:fld>
            <a:endParaRPr sz="1200" b="0" i="0" dirty="0">
              <a:solidFill>
                <a:srgbClr val="888888"/>
              </a:solidFill>
              <a:latin typeface="Century Gothic" panose="020B0502020202020204" pitchFamily="34" charset="0"/>
              <a:ea typeface="Palatino Linotype"/>
              <a:cs typeface="Palatino Linotype"/>
              <a:sym typeface="Palatino Linotype"/>
            </a:endParaRPr>
          </a:p>
        </p:txBody>
      </p:sp>
      <p:sp>
        <p:nvSpPr>
          <p:cNvPr id="234" name="Google Shape;234;p33"/>
          <p:cNvSpPr txBox="1"/>
          <p:nvPr/>
        </p:nvSpPr>
        <p:spPr>
          <a:xfrm>
            <a:off x="463825" y="6508750"/>
            <a:ext cx="4568700" cy="365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Sign Up for our weekly newsletter at www.financialpoise.com/subscribe/</a:t>
            </a:r>
            <a:endParaRPr sz="900" b="0" i="0" dirty="0">
              <a:solidFill>
                <a:srgbClr val="104378"/>
              </a:solidFill>
              <a:latin typeface="Century Gothic" panose="020B0502020202020204" pitchFamily="34" charset="0"/>
              <a:ea typeface="Palatino Linotype"/>
              <a:cs typeface="Palatino Linotype"/>
              <a:sym typeface="Palatino Linotype"/>
            </a:endParaRPr>
          </a:p>
        </p:txBody>
      </p:sp>
      <p:sp>
        <p:nvSpPr>
          <p:cNvPr id="235" name="Google Shape;235;p33"/>
          <p:cNvSpPr txBox="1"/>
          <p:nvPr/>
        </p:nvSpPr>
        <p:spPr>
          <a:xfrm>
            <a:off x="7053471" y="6508750"/>
            <a:ext cx="49794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Copyright © 202</a:t>
            </a:r>
            <a:r>
              <a:rPr lang="en-US" sz="900" dirty="0">
                <a:solidFill>
                  <a:srgbClr val="888888"/>
                </a:solidFill>
                <a:latin typeface="Century Gothic" panose="020B0502020202020204" pitchFamily="34" charset="0"/>
                <a:ea typeface="Palatino Linotype"/>
                <a:cs typeface="Palatino Linotype"/>
                <a:sym typeface="Palatino Linotype"/>
              </a:rPr>
              <a:t>6</a:t>
            </a:r>
            <a:r>
              <a:rPr lang="en-US" sz="900" b="0" i="0" dirty="0">
                <a:solidFill>
                  <a:srgbClr val="888888"/>
                </a:solidFill>
                <a:latin typeface="Century Gothic" panose="020B0502020202020204" pitchFamily="34" charset="0"/>
                <a:ea typeface="Palatino Linotype"/>
                <a:cs typeface="Palatino Linotype"/>
                <a:sym typeface="Palatino Linotype"/>
              </a:rPr>
              <a:t> • </a:t>
            </a:r>
            <a:r>
              <a:rPr lang="en-US" sz="900" b="0" i="0" dirty="0" err="1">
                <a:solidFill>
                  <a:srgbClr val="888888"/>
                </a:solidFill>
                <a:latin typeface="Century Gothic" panose="020B0502020202020204" pitchFamily="34" charset="0"/>
                <a:ea typeface="Palatino Linotype"/>
                <a:cs typeface="Palatino Linotype"/>
                <a:sym typeface="Palatino Linotype"/>
              </a:rPr>
              <a:t>DailyDAC</a:t>
            </a:r>
            <a:r>
              <a:rPr lang="en-US" sz="900" b="0" i="0" dirty="0">
                <a:solidFill>
                  <a:srgbClr val="888888"/>
                </a:solidFill>
                <a:latin typeface="Century Gothic" panose="020B0502020202020204" pitchFamily="34" charset="0"/>
                <a:ea typeface="Palatino Linotype"/>
                <a:cs typeface="Palatino Linotype"/>
                <a:sym typeface="Palatino Linotype"/>
              </a:rPr>
              <a:t>, LLC d/b/a Financial Poise™. All rights reserved.</a:t>
            </a:r>
            <a:endParaRPr sz="900" b="0" i="0" u="sng" dirty="0">
              <a:solidFill>
                <a:srgbClr val="888888"/>
              </a:solidFill>
              <a:latin typeface="Century Gothic" panose="020B0502020202020204" pitchFamily="34" charset="0"/>
              <a:ea typeface="Palatino Linotype"/>
              <a:cs typeface="Palatino Linotype"/>
              <a:sym typeface="Palatino Linotype"/>
            </a:endParaRPr>
          </a:p>
        </p:txBody>
      </p:sp>
    </p:spTree>
  </p:cSld>
  <p:clrMap bg1="lt1" tx1="dk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Century Gothic" panose="020B0502020202020204" pitchFamily="34" charset="0"/>
          <a:ea typeface="Century Gothic" panose="020B050202020202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5" cstate="screen">
            <a:alphaModFix amt="8000"/>
            <a:extLst>
              <a:ext uri="{28A0092B-C50C-407E-A947-70E740481C1C}">
                <a14:useLocalDpi xmlns:a14="http://schemas.microsoft.com/office/drawing/2010/main"/>
              </a:ext>
            </a:extLst>
          </a:blip>
          <a:stretch>
            <a:fillRect/>
          </a:stretch>
        </a:blipFill>
        <a:effectLst/>
      </p:bgPr>
    </p:bg>
    <p:spTree>
      <p:nvGrpSpPr>
        <p:cNvPr id="1" name="Shape 271"/>
        <p:cNvGrpSpPr/>
        <p:nvPr/>
      </p:nvGrpSpPr>
      <p:grpSpPr>
        <a:xfrm>
          <a:off x="0" y="0"/>
          <a:ext cx="0" cy="0"/>
          <a:chOff x="0" y="0"/>
          <a:chExt cx="0" cy="0"/>
        </a:xfrm>
      </p:grpSpPr>
      <p:sp>
        <p:nvSpPr>
          <p:cNvPr id="272" name="Google Shape;272;p40"/>
          <p:cNvSpPr txBox="1">
            <a:spLocks noGrp="1"/>
          </p:cNvSpPr>
          <p:nvPr>
            <p:ph type="title"/>
          </p:nvPr>
        </p:nvSpPr>
        <p:spPr>
          <a:xfrm>
            <a:off x="838199" y="409057"/>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4400"/>
              <a:buFont typeface="Century Gothic"/>
              <a:buNone/>
              <a:defRPr sz="4400" b="0" i="0" u="none" strike="noStrike" cap="none">
                <a:solidFill>
                  <a:schemeClr val="accent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3" name="Google Shape;273;p4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marR="0" lvl="0" indent="-419100" algn="l" rtl="0">
              <a:lnSpc>
                <a:spcPct val="100000"/>
              </a:lnSpc>
              <a:spcBef>
                <a:spcPts val="0"/>
              </a:spcBef>
              <a:spcAft>
                <a:spcPts val="0"/>
              </a:spcAft>
              <a:buClr>
                <a:schemeClr val="dk1"/>
              </a:buClr>
              <a:buSzPts val="3000"/>
              <a:buFont typeface="Arial"/>
              <a:buChar char="•"/>
              <a:defRPr sz="2000" b="0" i="0" u="none" strike="noStrike" cap="none">
                <a:solidFill>
                  <a:schemeClr val="dk1"/>
                </a:solidFill>
                <a:latin typeface="Palatino Linotype"/>
                <a:ea typeface="Palatino Linotype"/>
                <a:cs typeface="Palatino Linotype"/>
                <a:sym typeface="Palatino Linotype"/>
              </a:defRPr>
            </a:lvl1pPr>
            <a:lvl2pPr marL="914400" marR="0" lvl="1" indent="-314325" algn="l" rtl="0">
              <a:lnSpc>
                <a:spcPct val="100000"/>
              </a:lnSpc>
              <a:spcBef>
                <a:spcPts val="1000"/>
              </a:spcBef>
              <a:spcAft>
                <a:spcPts val="0"/>
              </a:spcAft>
              <a:buClr>
                <a:schemeClr val="dk1"/>
              </a:buClr>
              <a:buSzPts val="1350"/>
              <a:buFont typeface="Noto Sans Symbols"/>
              <a:buChar char="➢"/>
              <a:defRPr sz="1800" b="0" i="0" u="none" strike="noStrike" cap="none">
                <a:solidFill>
                  <a:schemeClr val="dk1"/>
                </a:solidFill>
                <a:latin typeface="Palatino Linotype"/>
                <a:ea typeface="Palatino Linotype"/>
                <a:cs typeface="Palatino Linotype"/>
                <a:sym typeface="Palatino Linotype"/>
              </a:defRPr>
            </a:lvl2pPr>
            <a:lvl3pPr marL="1371600" marR="0" lvl="2" indent="-331469" algn="l" rtl="0">
              <a:lnSpc>
                <a:spcPct val="100000"/>
              </a:lnSpc>
              <a:spcBef>
                <a:spcPts val="1000"/>
              </a:spcBef>
              <a:spcAft>
                <a:spcPts val="0"/>
              </a:spcAft>
              <a:buClr>
                <a:schemeClr val="dk1"/>
              </a:buClr>
              <a:buSzPts val="1620"/>
              <a:buFont typeface="Noto Sans Symbols"/>
              <a:buChar char="✔"/>
              <a:defRPr sz="1800" b="0" i="0" u="none" strike="noStrike" cap="none">
                <a:solidFill>
                  <a:schemeClr val="dk1"/>
                </a:solidFill>
                <a:latin typeface="Palatino Linotype"/>
                <a:ea typeface="Palatino Linotype"/>
                <a:cs typeface="Palatino Linotype"/>
                <a:sym typeface="Palatino Linotype"/>
              </a:defRPr>
            </a:lvl3pPr>
            <a:lvl4pPr marL="1828800" marR="0" lvl="3" indent="-314325" algn="l" rtl="0">
              <a:lnSpc>
                <a:spcPct val="100000"/>
              </a:lnSpc>
              <a:spcBef>
                <a:spcPts val="1000"/>
              </a:spcBef>
              <a:spcAft>
                <a:spcPts val="0"/>
              </a:spcAft>
              <a:buClr>
                <a:schemeClr val="dk1"/>
              </a:buClr>
              <a:buSzPts val="1350"/>
              <a:buFont typeface="Courier New"/>
              <a:buChar char="o"/>
              <a:defRPr sz="1800" b="0" i="0" u="none" strike="noStrike" cap="none">
                <a:solidFill>
                  <a:schemeClr val="dk1"/>
                </a:solidFill>
                <a:latin typeface="Palatino Linotype"/>
                <a:ea typeface="Palatino Linotype"/>
                <a:cs typeface="Palatino Linotype"/>
                <a:sym typeface="Palatino Linotype"/>
              </a:defRPr>
            </a:lvl4pPr>
            <a:lvl5pPr marL="2286000" marR="0" lvl="4" indent="-314325" algn="l" rtl="0">
              <a:lnSpc>
                <a:spcPct val="100000"/>
              </a:lnSpc>
              <a:spcBef>
                <a:spcPts val="1000"/>
              </a:spcBef>
              <a:spcAft>
                <a:spcPts val="0"/>
              </a:spcAft>
              <a:buClr>
                <a:schemeClr val="dk1"/>
              </a:buClr>
              <a:buSzPts val="1350"/>
              <a:buFont typeface="Noto Sans Symbols"/>
              <a:buChar char="▪"/>
              <a:defRPr sz="1800" b="0" i="0" u="none" strike="noStrike" cap="none">
                <a:solidFill>
                  <a:schemeClr val="dk1"/>
                </a:solidFill>
                <a:latin typeface="Palatino Linotype"/>
                <a:ea typeface="Palatino Linotype"/>
                <a:cs typeface="Palatino Linotype"/>
                <a:sym typeface="Palatino Linotype"/>
              </a:defRPr>
            </a:lvl5pPr>
            <a:lvl6pPr marL="2743200" marR="0" lvl="5" indent="-342900" algn="l" rtl="0">
              <a:lnSpc>
                <a:spcPct val="100000"/>
              </a:lnSpc>
              <a:spcBef>
                <a:spcPts val="10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6pPr>
            <a:lvl7pPr marL="3200400" marR="0" lvl="6" indent="-342900" algn="l" rtl="0">
              <a:lnSpc>
                <a:spcPct val="100000"/>
              </a:lnSpc>
              <a:spcBef>
                <a:spcPts val="10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7pPr>
            <a:lvl8pPr marL="3657600" marR="0" lvl="7" indent="-342900" algn="l" rtl="0">
              <a:lnSpc>
                <a:spcPct val="100000"/>
              </a:lnSpc>
              <a:spcBef>
                <a:spcPts val="10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8pPr>
            <a:lvl9pPr marL="4114800" marR="0" lvl="8" indent="-342900" algn="l" rtl="0">
              <a:lnSpc>
                <a:spcPct val="100000"/>
              </a:lnSpc>
              <a:spcBef>
                <a:spcPts val="1000"/>
              </a:spcBef>
              <a:spcAft>
                <a:spcPts val="100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9pPr>
          </a:lstStyle>
          <a:p>
            <a:endParaRPr dirty="0"/>
          </a:p>
        </p:txBody>
      </p:sp>
      <p:pic>
        <p:nvPicPr>
          <p:cNvPr id="274" name="Google Shape;274;p40"/>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0374221" y="207169"/>
            <a:ext cx="1506354" cy="372539"/>
          </a:xfrm>
          <a:prstGeom prst="rect">
            <a:avLst/>
          </a:prstGeom>
          <a:noFill/>
          <a:ln>
            <a:noFill/>
          </a:ln>
          <a:effectLst>
            <a:outerShdw blurRad="50800" dist="88900" dir="8400000" sx="1000" sy="1000" algn="tl" rotWithShape="0">
              <a:srgbClr val="000000">
                <a:alpha val="20000"/>
              </a:srgbClr>
            </a:outerShdw>
          </a:effectLst>
        </p:spPr>
      </p:pic>
      <p:sp>
        <p:nvSpPr>
          <p:cNvPr id="275" name="Google Shape;275;p40"/>
          <p:cNvSpPr txBox="1"/>
          <p:nvPr/>
        </p:nvSpPr>
        <p:spPr>
          <a:xfrm>
            <a:off x="5748130" y="6511373"/>
            <a:ext cx="1000500" cy="365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200" b="0" i="0">
                <a:solidFill>
                  <a:srgbClr val="888888"/>
                </a:solidFill>
                <a:latin typeface="Century Gothic" panose="020B0502020202020204" pitchFamily="34" charset="0"/>
                <a:ea typeface="Palatino Linotype"/>
                <a:cs typeface="Palatino Linotype"/>
                <a:sym typeface="Palatino Linotype"/>
              </a:rPr>
              <a:t>‹#›</a:t>
            </a:fld>
            <a:endParaRPr sz="1200" b="0" i="0" dirty="0">
              <a:solidFill>
                <a:srgbClr val="888888"/>
              </a:solidFill>
              <a:latin typeface="Century Gothic" panose="020B0502020202020204" pitchFamily="34" charset="0"/>
              <a:ea typeface="Palatino Linotype"/>
              <a:cs typeface="Palatino Linotype"/>
              <a:sym typeface="Palatino Linotype"/>
            </a:endParaRPr>
          </a:p>
        </p:txBody>
      </p:sp>
      <p:sp>
        <p:nvSpPr>
          <p:cNvPr id="276" name="Google Shape;276;p40"/>
          <p:cNvSpPr txBox="1"/>
          <p:nvPr/>
        </p:nvSpPr>
        <p:spPr>
          <a:xfrm>
            <a:off x="463825" y="6508750"/>
            <a:ext cx="4568700" cy="3651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Sign Up for our weekly newsletter at www.financialpoise.com/subscribe/</a:t>
            </a:r>
            <a:endParaRPr sz="900" b="0" i="0" dirty="0">
              <a:solidFill>
                <a:srgbClr val="104378"/>
              </a:solidFill>
              <a:latin typeface="Century Gothic" panose="020B0502020202020204" pitchFamily="34" charset="0"/>
              <a:ea typeface="Palatino Linotype"/>
              <a:cs typeface="Palatino Linotype"/>
              <a:sym typeface="Palatino Linotype"/>
            </a:endParaRPr>
          </a:p>
        </p:txBody>
      </p:sp>
      <p:sp>
        <p:nvSpPr>
          <p:cNvPr id="277" name="Google Shape;277;p40"/>
          <p:cNvSpPr txBox="1"/>
          <p:nvPr/>
        </p:nvSpPr>
        <p:spPr>
          <a:xfrm>
            <a:off x="7053471" y="6508750"/>
            <a:ext cx="49794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900" b="0" i="0" dirty="0">
                <a:solidFill>
                  <a:srgbClr val="888888"/>
                </a:solidFill>
                <a:latin typeface="Century Gothic" panose="020B0502020202020204" pitchFamily="34" charset="0"/>
                <a:ea typeface="Palatino Linotype"/>
                <a:cs typeface="Palatino Linotype"/>
                <a:sym typeface="Palatino Linotype"/>
              </a:rPr>
              <a:t>Copyright © 20</a:t>
            </a:r>
            <a:r>
              <a:rPr lang="en-US" sz="900" dirty="0">
                <a:solidFill>
                  <a:srgbClr val="888888"/>
                </a:solidFill>
                <a:latin typeface="Century Gothic" panose="020B0502020202020204" pitchFamily="34" charset="0"/>
                <a:ea typeface="Palatino Linotype"/>
                <a:cs typeface="Palatino Linotype"/>
                <a:sym typeface="Palatino Linotype"/>
              </a:rPr>
              <a:t>26</a:t>
            </a:r>
            <a:r>
              <a:rPr lang="en-US" sz="900" b="0" i="0" dirty="0">
                <a:solidFill>
                  <a:srgbClr val="888888"/>
                </a:solidFill>
                <a:latin typeface="Century Gothic" panose="020B0502020202020204" pitchFamily="34" charset="0"/>
                <a:ea typeface="Palatino Linotype"/>
                <a:cs typeface="Palatino Linotype"/>
                <a:sym typeface="Palatino Linotype"/>
              </a:rPr>
              <a:t> • </a:t>
            </a:r>
            <a:r>
              <a:rPr lang="en-US" sz="900" b="0" i="0" dirty="0" err="1">
                <a:solidFill>
                  <a:srgbClr val="888888"/>
                </a:solidFill>
                <a:latin typeface="Century Gothic" panose="020B0502020202020204" pitchFamily="34" charset="0"/>
                <a:ea typeface="Palatino Linotype"/>
                <a:cs typeface="Palatino Linotype"/>
                <a:sym typeface="Palatino Linotype"/>
              </a:rPr>
              <a:t>DailyDAC</a:t>
            </a:r>
            <a:r>
              <a:rPr lang="en-US" sz="900" b="0" i="0" dirty="0">
                <a:solidFill>
                  <a:srgbClr val="888888"/>
                </a:solidFill>
                <a:latin typeface="Century Gothic" panose="020B0502020202020204" pitchFamily="34" charset="0"/>
                <a:ea typeface="Palatino Linotype"/>
                <a:cs typeface="Palatino Linotype"/>
                <a:sym typeface="Palatino Linotype"/>
              </a:rPr>
              <a:t>, LLC d/b/a Financial Poise™. All rights reserved.</a:t>
            </a:r>
            <a:endParaRPr sz="900" b="0" i="0" u="sng" dirty="0">
              <a:solidFill>
                <a:srgbClr val="888888"/>
              </a:solidFill>
              <a:latin typeface="Century Gothic" panose="020B0502020202020204" pitchFamily="34" charset="0"/>
              <a:ea typeface="Palatino Linotype"/>
              <a:cs typeface="Palatino Linotype"/>
              <a:sym typeface="Palatino Linotype"/>
            </a:endParaRPr>
          </a:p>
        </p:txBody>
      </p:sp>
    </p:spTree>
  </p:cSld>
  <p:clrMap bg1="lt1" tx1="dk1" bg2="dk2" tx2="lt2" accent1="accent1" accent2="accent2" accent3="accent3" accent4="accent4" accent5="accent5" accent6="accent6" hlink="hlink" folHlink="folHlink"/>
  <p:sldLayoutIdLst>
    <p:sldLayoutId id="2147483684" r:id="rId1"/>
    <p:sldLayoutId id="2147483685" r:id="rId2"/>
    <p:sldLayoutId id="2147483686"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Century Gothic" panose="020B0502020202020204" pitchFamily="34" charset="0"/>
          <a:ea typeface="Century Gothic" panose="020B050202020202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9"/>
        <p:cNvGrpSpPr/>
        <p:nvPr/>
      </p:nvGrpSpPr>
      <p:grpSpPr>
        <a:xfrm>
          <a:off x="0" y="0"/>
          <a:ext cx="0" cy="0"/>
          <a:chOff x="0" y="0"/>
          <a:chExt cx="0" cy="0"/>
        </a:xfrm>
      </p:grpSpPr>
      <p:pic>
        <p:nvPicPr>
          <p:cNvPr id="290" name="Google Shape;290;p44"/>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0" y="0"/>
            <a:ext cx="12192000" cy="6858002"/>
          </a:xfrm>
          <a:prstGeom prst="rect">
            <a:avLst/>
          </a:prstGeom>
          <a:noFill/>
          <a:ln>
            <a:noFill/>
          </a:ln>
        </p:spPr>
      </p:pic>
      <p:pic>
        <p:nvPicPr>
          <p:cNvPr id="291" name="Google Shape;291;p44"/>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10374221" y="207169"/>
            <a:ext cx="1506354" cy="372538"/>
          </a:xfrm>
          <a:prstGeom prst="rect">
            <a:avLst/>
          </a:prstGeom>
          <a:noFill/>
          <a:ln>
            <a:noFill/>
          </a:ln>
        </p:spPr>
      </p:pic>
      <p:sp>
        <p:nvSpPr>
          <p:cNvPr id="292" name="Google Shape;292;p44"/>
          <p:cNvSpPr txBox="1">
            <a:spLocks noGrp="1"/>
          </p:cNvSpPr>
          <p:nvPr>
            <p:ph type="title"/>
          </p:nvPr>
        </p:nvSpPr>
        <p:spPr>
          <a:xfrm>
            <a:off x="348172" y="263219"/>
            <a:ext cx="11054400" cy="1218000"/>
          </a:xfrm>
          <a:prstGeom prst="rect">
            <a:avLst/>
          </a:prstGeom>
          <a:noFill/>
          <a:ln>
            <a:noFill/>
          </a:ln>
        </p:spPr>
        <p:txBody>
          <a:bodyPr spcFirstLastPara="1" wrap="square" lIns="0" tIns="0" rIns="0" bIns="0" anchor="t" anchorCtr="0">
            <a:spAutoFit/>
          </a:bodyPr>
          <a:lstStyle>
            <a:lvl1pPr marR="0" lvl="0" algn="l">
              <a:spcBef>
                <a:spcPts val="0"/>
              </a:spcBef>
              <a:spcAft>
                <a:spcPts val="0"/>
              </a:spcAft>
              <a:buSzPts val="1400"/>
              <a:buNone/>
              <a:defRPr sz="4400" b="0" i="0" u="none" strike="noStrike" cap="none">
                <a:solidFill>
                  <a:srgbClr val="44546A"/>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3" name="Google Shape;293;p44"/>
          <p:cNvSpPr txBox="1">
            <a:spLocks noGrp="1"/>
          </p:cNvSpPr>
          <p:nvPr>
            <p:ph type="body" idx="1"/>
          </p:nvPr>
        </p:nvSpPr>
        <p:spPr>
          <a:xfrm>
            <a:off x="645100" y="2771151"/>
            <a:ext cx="11136600" cy="246221"/>
          </a:xfrm>
          <a:prstGeom prst="rect">
            <a:avLst/>
          </a:prstGeom>
          <a:noFill/>
          <a:ln>
            <a:noFill/>
          </a:ln>
        </p:spPr>
        <p:txBody>
          <a:bodyPr spcFirstLastPara="1" wrap="square" lIns="0" tIns="0" rIns="0" bIns="0" anchor="t" anchorCtr="0">
            <a:spAutoFit/>
          </a:bodyPr>
          <a:lstStyle>
            <a:lvl1pPr marL="457200" marR="0" lvl="0" indent="-228600" algn="l">
              <a:spcBef>
                <a:spcPts val="0"/>
              </a:spcBef>
              <a:spcAft>
                <a:spcPts val="0"/>
              </a:spcAft>
              <a:buSzPts val="1400"/>
              <a:buNone/>
              <a:defRPr sz="1600" b="0" i="0" u="none" strike="noStrike" cap="none">
                <a:solidFill>
                  <a:schemeClr val="dk1"/>
                </a:solidFill>
                <a:latin typeface="Palatino Linotype"/>
                <a:ea typeface="Palatino Linotype"/>
                <a:cs typeface="Palatino Linotype"/>
                <a:sym typeface="Palatino Linotype"/>
              </a:defRPr>
            </a:lvl1pPr>
            <a:lvl2pPr marL="914400" marR="0" lvl="1" indent="-228600" algn="l">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a:spcBef>
                <a:spcPts val="0"/>
              </a:spcBef>
              <a:spcAft>
                <a:spcPts val="0"/>
              </a:spcAft>
              <a:buSzPts val="1400"/>
              <a:buNone/>
              <a:defRPr sz="1800" b="0" i="0" u="none" strike="noStrike" cap="none">
                <a:latin typeface="Calibri"/>
                <a:ea typeface="Calibri"/>
                <a:cs typeface="Calibri"/>
                <a:sym typeface="Calibri"/>
              </a:defRPr>
            </a:lvl9pPr>
          </a:lstStyle>
          <a:p>
            <a:endParaRPr dirty="0"/>
          </a:p>
        </p:txBody>
      </p:sp>
      <p:sp>
        <p:nvSpPr>
          <p:cNvPr id="294" name="Google Shape;294;p44"/>
          <p:cNvSpPr txBox="1">
            <a:spLocks noGrp="1"/>
          </p:cNvSpPr>
          <p:nvPr>
            <p:ph type="ftr" idx="11"/>
          </p:nvPr>
        </p:nvSpPr>
        <p:spPr>
          <a:xfrm>
            <a:off x="7441531" y="6631364"/>
            <a:ext cx="4518000" cy="154800"/>
          </a:xfrm>
          <a:prstGeom prst="rect">
            <a:avLst/>
          </a:prstGeom>
          <a:noFill/>
          <a:ln>
            <a:noFill/>
          </a:ln>
        </p:spPr>
        <p:txBody>
          <a:bodyPr spcFirstLastPara="1" wrap="square" lIns="0" tIns="0" rIns="0" bIns="0" anchor="t" anchorCtr="0">
            <a:spAutoFit/>
          </a:bodyPr>
          <a:lstStyle>
            <a:lvl1pPr lvl="0">
              <a:spcBef>
                <a:spcPts val="0"/>
              </a:spcBef>
              <a:spcAft>
                <a:spcPts val="0"/>
              </a:spcAft>
              <a:buSzPts val="1400"/>
              <a:buNone/>
              <a:defRPr sz="1000" b="0" i="0">
                <a:solidFill>
                  <a:srgbClr val="888888"/>
                </a:solidFill>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lang="en-US" dirty="0"/>
          </a:p>
        </p:txBody>
      </p:sp>
      <p:sp>
        <p:nvSpPr>
          <p:cNvPr id="295" name="Google Shape;295;p44"/>
          <p:cNvSpPr txBox="1">
            <a:spLocks noGrp="1"/>
          </p:cNvSpPr>
          <p:nvPr>
            <p:ph type="dt" idx="10"/>
          </p:nvPr>
        </p:nvSpPr>
        <p:spPr>
          <a:xfrm>
            <a:off x="609600" y="6377940"/>
            <a:ext cx="280410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6" name="Google Shape;296;p44"/>
          <p:cNvSpPr txBox="1">
            <a:spLocks noGrp="1"/>
          </p:cNvSpPr>
          <p:nvPr>
            <p:ph type="sldNum" idx="12"/>
          </p:nvPr>
        </p:nvSpPr>
        <p:spPr>
          <a:xfrm>
            <a:off x="6134080" y="6624540"/>
            <a:ext cx="241200" cy="376770"/>
          </a:xfrm>
          <a:prstGeom prst="rect">
            <a:avLst/>
          </a:prstGeom>
          <a:noFill/>
          <a:ln>
            <a:noFill/>
          </a:ln>
        </p:spPr>
        <p:txBody>
          <a:bodyPr spcFirstLastPara="1" wrap="square" lIns="0" tIns="0" rIns="0" bIns="0" anchor="t" anchorCtr="0">
            <a:spAutoFit/>
          </a:bodyPr>
          <a:lstStyle>
            <a:lvl1pPr marL="76200" lvl="0" indent="0">
              <a:lnSpc>
                <a:spcPct val="101666"/>
              </a:lnSpc>
              <a:spcBef>
                <a:spcPts val="0"/>
              </a:spcBef>
              <a:buNone/>
              <a:defRPr sz="1200" b="0" i="0">
                <a:solidFill>
                  <a:srgbClr val="888888"/>
                </a:solidFill>
                <a:latin typeface="Century Gothic" panose="020B0502020202020204" pitchFamily="34" charset="0"/>
                <a:ea typeface="Century Gothic" panose="020B0502020202020204" pitchFamily="34" charset="0"/>
                <a:cs typeface="Century Gothic" panose="020B0502020202020204" pitchFamily="34" charset="0"/>
                <a:sym typeface="Palatino Linotype"/>
              </a:defRPr>
            </a:lvl1pPr>
            <a:lvl2pPr marL="76200" lvl="1" indent="0">
              <a:lnSpc>
                <a:spcPct val="101666"/>
              </a:lnSpc>
              <a:spcBef>
                <a:spcPts val="0"/>
              </a:spcBef>
              <a:buNone/>
              <a:defRPr sz="1200" b="0" i="0">
                <a:solidFill>
                  <a:srgbClr val="888888"/>
                </a:solidFill>
                <a:latin typeface="Palatino Linotype"/>
                <a:ea typeface="Palatino Linotype"/>
                <a:cs typeface="Palatino Linotype"/>
                <a:sym typeface="Palatino Linotype"/>
              </a:defRPr>
            </a:lvl2pPr>
            <a:lvl3pPr marL="76200" lvl="2" indent="0">
              <a:lnSpc>
                <a:spcPct val="101666"/>
              </a:lnSpc>
              <a:spcBef>
                <a:spcPts val="0"/>
              </a:spcBef>
              <a:buNone/>
              <a:defRPr sz="1200" b="0" i="0">
                <a:solidFill>
                  <a:srgbClr val="888888"/>
                </a:solidFill>
                <a:latin typeface="Palatino Linotype"/>
                <a:ea typeface="Palatino Linotype"/>
                <a:cs typeface="Palatino Linotype"/>
                <a:sym typeface="Palatino Linotype"/>
              </a:defRPr>
            </a:lvl3pPr>
            <a:lvl4pPr marL="76200" lvl="3" indent="0">
              <a:lnSpc>
                <a:spcPct val="101666"/>
              </a:lnSpc>
              <a:spcBef>
                <a:spcPts val="0"/>
              </a:spcBef>
              <a:buNone/>
              <a:defRPr sz="1200" b="0" i="0">
                <a:solidFill>
                  <a:srgbClr val="888888"/>
                </a:solidFill>
                <a:latin typeface="Palatino Linotype"/>
                <a:ea typeface="Palatino Linotype"/>
                <a:cs typeface="Palatino Linotype"/>
                <a:sym typeface="Palatino Linotype"/>
              </a:defRPr>
            </a:lvl4pPr>
            <a:lvl5pPr marL="76200" lvl="4" indent="0">
              <a:lnSpc>
                <a:spcPct val="101666"/>
              </a:lnSpc>
              <a:spcBef>
                <a:spcPts val="0"/>
              </a:spcBef>
              <a:buNone/>
              <a:defRPr sz="1200" b="0" i="0">
                <a:solidFill>
                  <a:srgbClr val="888888"/>
                </a:solidFill>
                <a:latin typeface="Palatino Linotype"/>
                <a:ea typeface="Palatino Linotype"/>
                <a:cs typeface="Palatino Linotype"/>
                <a:sym typeface="Palatino Linotype"/>
              </a:defRPr>
            </a:lvl5pPr>
            <a:lvl6pPr marL="76200" lvl="5" indent="0">
              <a:lnSpc>
                <a:spcPct val="101666"/>
              </a:lnSpc>
              <a:spcBef>
                <a:spcPts val="0"/>
              </a:spcBef>
              <a:buNone/>
              <a:defRPr sz="1200" b="0" i="0">
                <a:solidFill>
                  <a:srgbClr val="888888"/>
                </a:solidFill>
                <a:latin typeface="Palatino Linotype"/>
                <a:ea typeface="Palatino Linotype"/>
                <a:cs typeface="Palatino Linotype"/>
                <a:sym typeface="Palatino Linotype"/>
              </a:defRPr>
            </a:lvl6pPr>
            <a:lvl7pPr marL="76200" lvl="6" indent="0">
              <a:lnSpc>
                <a:spcPct val="101666"/>
              </a:lnSpc>
              <a:spcBef>
                <a:spcPts val="0"/>
              </a:spcBef>
              <a:buNone/>
              <a:defRPr sz="1200" b="0" i="0">
                <a:solidFill>
                  <a:srgbClr val="888888"/>
                </a:solidFill>
                <a:latin typeface="Palatino Linotype"/>
                <a:ea typeface="Palatino Linotype"/>
                <a:cs typeface="Palatino Linotype"/>
                <a:sym typeface="Palatino Linotype"/>
              </a:defRPr>
            </a:lvl7pPr>
            <a:lvl8pPr marL="76200" lvl="7" indent="0">
              <a:lnSpc>
                <a:spcPct val="101666"/>
              </a:lnSpc>
              <a:spcBef>
                <a:spcPts val="0"/>
              </a:spcBef>
              <a:buNone/>
              <a:defRPr sz="1200" b="0" i="0">
                <a:solidFill>
                  <a:srgbClr val="888888"/>
                </a:solidFill>
                <a:latin typeface="Palatino Linotype"/>
                <a:ea typeface="Palatino Linotype"/>
                <a:cs typeface="Palatino Linotype"/>
                <a:sym typeface="Palatino Linotype"/>
              </a:defRPr>
            </a:lvl8pPr>
            <a:lvl9pPr marL="76200" lvl="8" indent="0">
              <a:lnSpc>
                <a:spcPct val="101666"/>
              </a:lnSpc>
              <a:spcBef>
                <a:spcPts val="0"/>
              </a:spcBef>
              <a:buNone/>
              <a:defRPr sz="1200" b="0" i="0">
                <a:solidFill>
                  <a:srgbClr val="888888"/>
                </a:solidFill>
                <a:latin typeface="Palatino Linotype"/>
                <a:ea typeface="Palatino Linotype"/>
                <a:cs typeface="Palatino Linotype"/>
                <a:sym typeface="Palatino Linotype"/>
              </a:defRPr>
            </a:lvl9pPr>
          </a:lstStyle>
          <a:p>
            <a:fld id="{00000000-1234-1234-1234-123412341234}" type="slidenum">
              <a:rPr lang="en-US" smtClean="0"/>
              <a:pPr/>
              <a:t>‹#›</a:t>
            </a:fld>
            <a:endParaRPr lang="en-US" dirty="0"/>
          </a:p>
        </p:txBody>
      </p:sp>
    </p:spTree>
  </p:cSld>
  <p:clrMap bg1="lt1" tx1="dk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Century Gothic" panose="020B0502020202020204" pitchFamily="34" charset="0"/>
          <a:ea typeface="Century Gothic" panose="020B0502020202020204" pitchFamily="34"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hyperlink" Target="https://www.financialpoise.com/critical-tactics-for-safeguarding-your-ideas-and-intellectual-property-rights/" TargetMode="External"/><Relationship Id="rId7" Type="http://schemas.openxmlformats.org/officeDocument/2006/relationships/hyperlink" Target="https://www.financialpoise.com/trade-secret-theft/" TargetMode="External"/><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hyperlink" Target="https://www.financialpoise.com/fighting-against-patent-trolls/" TargetMode="External"/><Relationship Id="rId5" Type="http://schemas.openxmlformats.org/officeDocument/2006/relationships/hyperlink" Target="https://www.dailydac.com/mission-accomplished-executory-contract-protections-extend-beyond-trademark-licenses/" TargetMode="External"/><Relationship Id="rId4" Type="http://schemas.openxmlformats.org/officeDocument/2006/relationships/hyperlink" Target="https://www.financialpoise.com/copyright-law/"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financialpoise.com/financial-poise-glossary/tangible-assets/" TargetMode="External"/><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hyperlink" Target="https://www.financialpoise.com/financial-poise-glossary/intangible-property/"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financialpoise.com/copyrightability-and-fair-use-google-vs-oracle/" TargetMode="External"/><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hyperlink" Target="https://www.financialpoise.com/branding-lessons-from-a-pink-box/" TargetMode="External"/><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19.jpg"/></Relationships>
</file>

<file path=ppt/slides/_rels/slide15.xml.rels><?xml version="1.0" encoding="UTF-8" standalone="yes"?>
<Relationships xmlns="http://schemas.openxmlformats.org/package/2006/relationships"><Relationship Id="rId3" Type="http://schemas.openxmlformats.org/officeDocument/2006/relationships/hyperlink" Target="https://www.financialpoise.com/we-didnt-start-the-fire-but-we-can-still-sell-fire-extinguishers/" TargetMode="External"/><Relationship Id="rId2" Type="http://schemas.openxmlformats.org/officeDocument/2006/relationships/notesSlide" Target="../notesSlides/notesSlide15.xml"/><Relationship Id="rId1" Type="http://schemas.openxmlformats.org/officeDocument/2006/relationships/slideLayout" Target="../slideLayouts/slideLayout11.xml"/><Relationship Id="rId5" Type="http://schemas.openxmlformats.org/officeDocument/2006/relationships/image" Target="../media/image20.jpg"/><Relationship Id="rId4" Type="http://schemas.openxmlformats.org/officeDocument/2006/relationships/hyperlink" Target="https://www.financialpoise.com/why-and-how-brands-go-viral/"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financialpoise.com/biggest-sales-and-marketing-challenges/" TargetMode="External"/><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21.jpg"/></Relationships>
</file>

<file path=ppt/slides/_rels/slide17.xml.rels><?xml version="1.0" encoding="UTF-8" standalone="yes"?>
<Relationships xmlns="http://schemas.openxmlformats.org/package/2006/relationships"><Relationship Id="rId2" Type="http://schemas.openxmlformats.org/officeDocument/2006/relationships/hyperlink" Target="https://www.financialpoise.com/matal-v-tam-trademark-disparagement/" TargetMode="Externa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hyperlink" Target="https://www.financialpoise.com/protect-personal-assets/" TargetMode="External"/><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openxmlformats.org/officeDocument/2006/relationships/image" Target="../media/image24.jpg"/></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hyperlink" Target="https://www.financialpoise.com/art-of-business-valuation/" TargetMode="External"/><Relationship Id="rId2" Type="http://schemas.openxmlformats.org/officeDocument/2006/relationships/notesSlide" Target="../notesSlides/notesSlide23.xml"/><Relationship Id="rId1" Type="http://schemas.openxmlformats.org/officeDocument/2006/relationships/slideLayout" Target="../slideLayouts/slideLayout11.xml"/><Relationship Id="rId4" Type="http://schemas.openxmlformats.org/officeDocument/2006/relationships/image" Target="../media/image26.jpg"/></Relationships>
</file>

<file path=ppt/slides/_rels/slide25.xml.rels><?xml version="1.0" encoding="UTF-8" standalone="yes"?>
<Relationships xmlns="http://schemas.openxmlformats.org/package/2006/relationships"><Relationship Id="rId3" Type="http://schemas.openxmlformats.org/officeDocument/2006/relationships/hyperlink" Target="https://www.dailydac.com/protect-ip-rights-in-bankruptcy/" TargetMode="External"/><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image" Target="../media/image27.jpg"/></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hyperlink" Target="https://www.financialpoise.com/trade-secret-theft/" TargetMode="External"/><Relationship Id="rId2" Type="http://schemas.openxmlformats.org/officeDocument/2006/relationships/notesSlide" Target="../notesSlides/notesSlide32.xml"/><Relationship Id="rId1" Type="http://schemas.openxmlformats.org/officeDocument/2006/relationships/slideLayout" Target="../slideLayouts/slideLayout11.xml"/><Relationship Id="rId4" Type="http://schemas.openxmlformats.org/officeDocument/2006/relationships/image" Target="../media/image33.jpg"/></Relationships>
</file>

<file path=ppt/slides/_rels/slide35.xml.rels><?xml version="1.0" encoding="UTF-8" standalone="yes"?>
<Relationships xmlns="http://schemas.openxmlformats.org/package/2006/relationships"><Relationship Id="rId3" Type="http://schemas.openxmlformats.org/officeDocument/2006/relationships/hyperlink" Target="https://www.financialpoise.com/confidential-business-information/" TargetMode="External"/><Relationship Id="rId2" Type="http://schemas.openxmlformats.org/officeDocument/2006/relationships/notesSlide" Target="../notesSlides/notesSlide33.xml"/><Relationship Id="rId1" Type="http://schemas.openxmlformats.org/officeDocument/2006/relationships/slideLayout" Target="../slideLayouts/slideLayout11.xml"/><Relationship Id="rId5" Type="http://schemas.openxmlformats.org/officeDocument/2006/relationships/image" Target="../media/image34.jpg"/><Relationship Id="rId4" Type="http://schemas.openxmlformats.org/officeDocument/2006/relationships/hyperlink" Target="https://www.financialpoise.com/non-disclosure-terms-explained/"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financialpoise.com/business-sale-confidentiality/" TargetMode="External"/><Relationship Id="rId2" Type="http://schemas.openxmlformats.org/officeDocument/2006/relationships/notesSlide" Target="../notesSlides/notesSlide34.xml"/><Relationship Id="rId1" Type="http://schemas.openxmlformats.org/officeDocument/2006/relationships/slideLayout" Target="../slideLayouts/slideLayout11.xml"/><Relationship Id="rId4" Type="http://schemas.openxmlformats.org/officeDocument/2006/relationships/image" Target="../media/image35.jpg"/></Relationships>
</file>

<file path=ppt/slides/_rels/slide37.xml.rels><?xml version="1.0" encoding="UTF-8" standalone="yes"?>
<Relationships xmlns="http://schemas.openxmlformats.org/package/2006/relationships"><Relationship Id="rId3" Type="http://schemas.openxmlformats.org/officeDocument/2006/relationships/hyperlink" Target="https://www.financialpoise.com/psst-wanna-buy-a-website/" TargetMode="External"/><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s://www.financialpoise.com/financial-poise-faculty/allan-grafman/" TargetMode="External"/><Relationship Id="rId2" Type="http://schemas.openxmlformats.org/officeDocument/2006/relationships/notesSlide" Target="../notesSlides/notesSlide38.xml"/><Relationship Id="rId1" Type="http://schemas.openxmlformats.org/officeDocument/2006/relationships/slideLayout" Target="../slideLayouts/slideLayout38.xml"/><Relationship Id="rId4" Type="http://schemas.openxmlformats.org/officeDocument/2006/relationships/image" Target="../media/image36.jpeg"/></Relationships>
</file>

<file path=ppt/slides/_rels/slide41.xml.rels><?xml version="1.0" encoding="UTF-8" standalone="yes"?>
<Relationships xmlns="http://schemas.openxmlformats.org/package/2006/relationships"><Relationship Id="rId3" Type="http://schemas.openxmlformats.org/officeDocument/2006/relationships/hyperlink" Target="https://www.financialpoise.com/financial-poise-faculty/sanjay-prasad/" TargetMode="External"/><Relationship Id="rId2" Type="http://schemas.openxmlformats.org/officeDocument/2006/relationships/notesSlide" Target="../notesSlides/notesSlide39.xml"/><Relationship Id="rId1" Type="http://schemas.openxmlformats.org/officeDocument/2006/relationships/slideLayout" Target="../slideLayouts/slideLayout42.xml"/><Relationship Id="rId4" Type="http://schemas.openxmlformats.org/officeDocument/2006/relationships/image" Target="../media/image37.png"/></Relationships>
</file>

<file path=ppt/slides/_rels/slide42.xml.rels><?xml version="1.0" encoding="UTF-8" standalone="yes"?>
<Relationships xmlns="http://schemas.openxmlformats.org/package/2006/relationships"><Relationship Id="rId3" Type="http://schemas.openxmlformats.org/officeDocument/2006/relationships/hyperlink" Target="https://vicentellp.com/people/barine-majewska/" TargetMode="External"/><Relationship Id="rId2" Type="http://schemas.openxmlformats.org/officeDocument/2006/relationships/notesSlide" Target="../notesSlides/notesSlide40.xml"/><Relationship Id="rId1" Type="http://schemas.openxmlformats.org/officeDocument/2006/relationships/slideLayout" Target="../slideLayouts/slideLayout42.xml"/><Relationship Id="rId4" Type="http://schemas.openxmlformats.org/officeDocument/2006/relationships/image" Target="../media/image38.jpe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Barine%20Majewska%20-%20Vicente%20LLP"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hyperlink" Target="https://www.financialpoise.com/financial-poise-faculty/sanjay-prasad/" TargetMode="External"/><Relationship Id="rId4" Type="http://schemas.openxmlformats.org/officeDocument/2006/relationships/hyperlink" Target="https://www.financialpoise.com/financial-poise-faculty/allan-grafman/"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financialpoise.com/cybersecurity-protects-intellectual-property/"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hyperlink" Target="https://www.financialpoise.com/your-companys-intangible-asset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financialpoise.com/financial-poise-glossary/asset/"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51"/>
          <p:cNvSpPr txBox="1">
            <a:spLocks noGrp="1"/>
          </p:cNvSpPr>
          <p:nvPr>
            <p:ph type="body" idx="4"/>
          </p:nvPr>
        </p:nvSpPr>
        <p:spPr>
          <a:xfrm>
            <a:off x="8748644" y="4947902"/>
            <a:ext cx="2979900" cy="1910100"/>
          </a:xfrm>
          <a:prstGeom prst="rect">
            <a:avLst/>
          </a:prstGeom>
          <a:noFill/>
          <a:ln>
            <a:noFill/>
          </a:ln>
          <a:effectLst>
            <a:outerShdw blurRad="50800" dist="38100" dir="5400000" algn="t" rotWithShape="0">
              <a:srgbClr val="BFBFBF">
                <a:alpha val="40000"/>
              </a:srgbClr>
            </a:outerShdw>
          </a:effectLst>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lt1"/>
              </a:buClr>
              <a:buSzPts val="2500"/>
              <a:buNone/>
            </a:pPr>
            <a:r>
              <a:rPr lang="en-US"/>
              <a:t>Allan Grafman</a:t>
            </a:r>
          </a:p>
          <a:p>
            <a:pPr marL="0" lvl="0" indent="0" algn="l" rtl="0">
              <a:lnSpc>
                <a:spcPct val="100000"/>
              </a:lnSpc>
              <a:spcBef>
                <a:spcPts val="0"/>
              </a:spcBef>
              <a:spcAft>
                <a:spcPts val="0"/>
              </a:spcAft>
              <a:buClr>
                <a:schemeClr val="lt1"/>
              </a:buClr>
              <a:buSzPts val="2500"/>
              <a:buFont typeface="Arial"/>
              <a:buNone/>
            </a:pPr>
            <a:r>
              <a:rPr lang="en-US"/>
              <a:t>Sanjay Prasad</a:t>
            </a:r>
          </a:p>
          <a:p>
            <a:pPr marL="0" lvl="0" indent="0" algn="l" rtl="0">
              <a:lnSpc>
                <a:spcPct val="100000"/>
              </a:lnSpc>
              <a:spcBef>
                <a:spcPts val="0"/>
              </a:spcBef>
              <a:spcAft>
                <a:spcPts val="0"/>
              </a:spcAft>
              <a:buClr>
                <a:schemeClr val="lt1"/>
              </a:buClr>
              <a:buSzPts val="2500"/>
              <a:buFont typeface="Arial"/>
              <a:buNone/>
            </a:pPr>
            <a:r>
              <a:rPr lang="en-US"/>
              <a:t>Barine Majewska</a:t>
            </a:r>
          </a:p>
        </p:txBody>
      </p:sp>
      <p:pic>
        <p:nvPicPr>
          <p:cNvPr id="341" name="Google Shape;341;p5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100" y="0"/>
            <a:ext cx="12230100" cy="4572000"/>
          </a:xfrm>
          <a:prstGeom prst="rect">
            <a:avLst/>
          </a:prstGeom>
          <a:noFill/>
          <a:ln>
            <a:noFill/>
          </a:ln>
        </p:spPr>
      </p:pic>
      <p:sp>
        <p:nvSpPr>
          <p:cNvPr id="342" name="Google Shape;342;p51"/>
          <p:cNvSpPr txBox="1">
            <a:spLocks noGrp="1"/>
          </p:cNvSpPr>
          <p:nvPr>
            <p:ph type="body" idx="1"/>
          </p:nvPr>
        </p:nvSpPr>
        <p:spPr>
          <a:xfrm>
            <a:off x="184425" y="4789700"/>
            <a:ext cx="7140600" cy="1093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1000"/>
              </a:spcAft>
              <a:buClr>
                <a:schemeClr val="lt1"/>
              </a:buClr>
              <a:buSzPts val="5400"/>
              <a:buNone/>
            </a:pPr>
            <a:r>
              <a:rPr lang="en-US" sz="3600"/>
              <a:t>IP-What Every Lawyer &amp; Every Client Must Understand</a:t>
            </a:r>
            <a:endParaRPr lang="en-US"/>
          </a:p>
        </p:txBody>
      </p:sp>
      <p:sp>
        <p:nvSpPr>
          <p:cNvPr id="343" name="Google Shape;343;p51"/>
          <p:cNvSpPr txBox="1">
            <a:spLocks noGrp="1"/>
          </p:cNvSpPr>
          <p:nvPr>
            <p:ph type="body" idx="3"/>
          </p:nvPr>
        </p:nvSpPr>
        <p:spPr>
          <a:xfrm>
            <a:off x="265113" y="6272213"/>
            <a:ext cx="4395900" cy="423900"/>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90000"/>
              </a:lnSpc>
              <a:spcBef>
                <a:spcPts val="0"/>
              </a:spcBef>
              <a:spcAft>
                <a:spcPts val="1000"/>
              </a:spcAft>
              <a:buClr>
                <a:schemeClr val="lt1"/>
              </a:buClr>
              <a:buSzPct val="150000"/>
              <a:buNone/>
            </a:pPr>
            <a:r>
              <a:rPr lang="en-US" sz="2800" dirty="0">
                <a:latin typeface="Century Gothic"/>
                <a:ea typeface="Century Gothic"/>
                <a:cs typeface="Century Gothic"/>
                <a:sym typeface="Century Gothic"/>
              </a:rPr>
              <a:t>Intellectual Property 101</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60"/>
          <p:cNvSpPr txBox="1">
            <a:spLocks noGrp="1"/>
          </p:cNvSpPr>
          <p:nvPr>
            <p:ph type="body" idx="1"/>
          </p:nvPr>
        </p:nvSpPr>
        <p:spPr>
          <a:xfrm>
            <a:off x="4653505" y="1985818"/>
            <a:ext cx="2884990" cy="612185"/>
          </a:xfrm>
          <a:prstGeom prst="rect">
            <a:avLst/>
          </a:prstGeom>
          <a:noFill/>
          <a:ln>
            <a:noFill/>
          </a:ln>
        </p:spPr>
        <p:txBody>
          <a:bodyPr spcFirstLastPara="1" wrap="square" lIns="91425" tIns="45700" rIns="91425" bIns="45700" anchor="t" anchorCtr="0">
            <a:normAutofit fontScale="92500" lnSpcReduction="20000"/>
          </a:bodyPr>
          <a:lstStyle/>
          <a:p>
            <a:pPr marL="0" lvl="0" indent="0" algn="ctr" rtl="0">
              <a:lnSpc>
                <a:spcPct val="90000"/>
              </a:lnSpc>
              <a:spcBef>
                <a:spcPts val="0"/>
              </a:spcBef>
              <a:spcAft>
                <a:spcPts val="1000"/>
              </a:spcAft>
              <a:buClr>
                <a:schemeClr val="accent1"/>
              </a:buClr>
              <a:buSzPts val="5400"/>
              <a:buNone/>
            </a:pPr>
            <a:r>
              <a:rPr lang="en-US"/>
              <a:t>Episode #1</a:t>
            </a:r>
            <a:endParaRPr/>
          </a:p>
        </p:txBody>
      </p:sp>
      <p:sp>
        <p:nvSpPr>
          <p:cNvPr id="392" name="Google Shape;392;p60"/>
          <p:cNvSpPr txBox="1">
            <a:spLocks noGrp="1"/>
          </p:cNvSpPr>
          <p:nvPr>
            <p:ph type="body" idx="2"/>
          </p:nvPr>
        </p:nvSpPr>
        <p:spPr>
          <a:xfrm>
            <a:off x="965200" y="2634875"/>
            <a:ext cx="10261500" cy="1298100"/>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90000"/>
              </a:lnSpc>
              <a:spcBef>
                <a:spcPts val="0"/>
              </a:spcBef>
              <a:spcAft>
                <a:spcPts val="1000"/>
              </a:spcAft>
              <a:buClr>
                <a:schemeClr val="accent1"/>
              </a:buClr>
              <a:buSzPts val="6600"/>
              <a:buNone/>
            </a:pPr>
            <a:r>
              <a:rPr lang="en-US" sz="4400"/>
              <a:t>IP - What Every Lawyer &amp; </a:t>
            </a:r>
            <a:br>
              <a:rPr lang="en-US" sz="4400"/>
            </a:br>
            <a:r>
              <a:rPr lang="en-US" sz="4400"/>
              <a:t>Every Client Must Understand</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61"/>
          <p:cNvSpPr txBox="1">
            <a:spLocks noGrp="1"/>
          </p:cNvSpPr>
          <p:nvPr>
            <p:ph type="body" idx="2"/>
          </p:nvPr>
        </p:nvSpPr>
        <p:spPr>
          <a:xfrm>
            <a:off x="756171" y="1927350"/>
            <a:ext cx="7001400" cy="4405200"/>
          </a:xfrm>
          <a:prstGeom prst="rect">
            <a:avLst/>
          </a:prstGeom>
          <a:noFill/>
          <a:ln>
            <a:noFill/>
          </a:ln>
        </p:spPr>
        <p:txBody>
          <a:bodyPr spcFirstLastPara="1" wrap="square" lIns="91425" tIns="45700" rIns="91425" bIns="45700" anchor="t" anchorCtr="0">
            <a:noAutofit/>
          </a:bodyPr>
          <a:lstStyle/>
          <a:p>
            <a:pPr marL="342900" lvl="0" indent="-239299" algn="l" rtl="0">
              <a:lnSpc>
                <a:spcPct val="100000"/>
              </a:lnSpc>
              <a:spcBef>
                <a:spcPts val="0"/>
              </a:spcBef>
              <a:spcAft>
                <a:spcPts val="0"/>
              </a:spcAft>
              <a:buClr>
                <a:schemeClr val="dk1"/>
              </a:buClr>
              <a:buSzPts val="2000"/>
              <a:buChar char="•"/>
            </a:pPr>
            <a:r>
              <a:rPr lang="en-US" dirty="0">
                <a:latin typeface="+mj-lt"/>
              </a:rPr>
              <a:t> What is </a:t>
            </a:r>
            <a:r>
              <a:rPr lang="en-US" u="sng" dirty="0">
                <a:solidFill>
                  <a:schemeClr val="hlink"/>
                </a:solidFill>
                <a:latin typeface="+mj-lt"/>
                <a:hlinkClick r:id="rId3"/>
              </a:rPr>
              <a:t>intellectual property</a:t>
            </a:r>
            <a:r>
              <a:rPr lang="en-US" dirty="0">
                <a:latin typeface="+mj-lt"/>
              </a:rPr>
              <a:t> (IP)?</a:t>
            </a:r>
            <a:endParaRPr dirty="0">
              <a:latin typeface="+mj-lt"/>
            </a:endParaRPr>
          </a:p>
          <a:p>
            <a:pPr marL="342900" lvl="0" indent="-239299" algn="l" rtl="0">
              <a:lnSpc>
                <a:spcPct val="100000"/>
              </a:lnSpc>
              <a:spcBef>
                <a:spcPts val="1000"/>
              </a:spcBef>
              <a:spcAft>
                <a:spcPts val="0"/>
              </a:spcAft>
              <a:buClr>
                <a:schemeClr val="dk1"/>
              </a:buClr>
              <a:buSzPts val="2000"/>
              <a:buChar char="•"/>
            </a:pPr>
            <a:r>
              <a:rPr lang="en-US" dirty="0">
                <a:latin typeface="+mj-lt"/>
              </a:rPr>
              <a:t>  Basic</a:t>
            </a:r>
            <a:r>
              <a:rPr lang="en-US" b="1" dirty="0">
                <a:latin typeface="+mj-lt"/>
              </a:rPr>
              <a:t> IP Rights</a:t>
            </a:r>
            <a:r>
              <a:rPr lang="en-US" dirty="0">
                <a:latin typeface="+mj-lt"/>
              </a:rPr>
              <a:t>:</a:t>
            </a:r>
            <a:endParaRPr dirty="0">
              <a:latin typeface="+mj-lt"/>
            </a:endParaRPr>
          </a:p>
          <a:p>
            <a:pPr marL="966787" lvl="2" indent="-305117" algn="l" rtl="0">
              <a:lnSpc>
                <a:spcPct val="100000"/>
              </a:lnSpc>
              <a:spcBef>
                <a:spcPts val="1000"/>
              </a:spcBef>
              <a:spcAft>
                <a:spcPts val="0"/>
              </a:spcAft>
              <a:buClr>
                <a:schemeClr val="dk1"/>
              </a:buClr>
              <a:buSzPts val="2000"/>
              <a:buFont typeface="Palatino Linotype"/>
              <a:buChar char="➢"/>
            </a:pPr>
            <a:r>
              <a:rPr lang="en-US" sz="2000" u="sng" dirty="0">
                <a:solidFill>
                  <a:schemeClr val="hlink"/>
                </a:solidFill>
                <a:latin typeface="+mj-lt"/>
                <a:hlinkClick r:id="rId4"/>
              </a:rPr>
              <a:t>Copyrights</a:t>
            </a:r>
            <a:endParaRPr sz="2000" dirty="0">
              <a:latin typeface="+mj-lt"/>
            </a:endParaRPr>
          </a:p>
          <a:p>
            <a:pPr marL="966787" lvl="2" indent="-305117" algn="l" rtl="0">
              <a:lnSpc>
                <a:spcPct val="100000"/>
              </a:lnSpc>
              <a:spcBef>
                <a:spcPts val="1000"/>
              </a:spcBef>
              <a:spcAft>
                <a:spcPts val="0"/>
              </a:spcAft>
              <a:buClr>
                <a:schemeClr val="dk1"/>
              </a:buClr>
              <a:buSzPts val="2000"/>
              <a:buFont typeface="Palatino Linotype"/>
              <a:buChar char="➢"/>
            </a:pPr>
            <a:r>
              <a:rPr lang="en-US" sz="2000" u="sng" dirty="0">
                <a:solidFill>
                  <a:schemeClr val="hlink"/>
                </a:solidFill>
                <a:latin typeface="+mj-lt"/>
                <a:hlinkClick r:id="rId5"/>
              </a:rPr>
              <a:t>Trademarks</a:t>
            </a:r>
            <a:endParaRPr sz="2000" dirty="0">
              <a:latin typeface="+mj-lt"/>
            </a:endParaRPr>
          </a:p>
          <a:p>
            <a:pPr marL="966787" lvl="2" indent="-305117" algn="l" rtl="0">
              <a:lnSpc>
                <a:spcPct val="100000"/>
              </a:lnSpc>
              <a:spcBef>
                <a:spcPts val="1000"/>
              </a:spcBef>
              <a:spcAft>
                <a:spcPts val="0"/>
              </a:spcAft>
              <a:buClr>
                <a:schemeClr val="dk1"/>
              </a:buClr>
              <a:buSzPts val="2000"/>
              <a:buFont typeface="Palatino Linotype"/>
              <a:buChar char="➢"/>
            </a:pPr>
            <a:r>
              <a:rPr lang="en-US" sz="2000" u="sng" dirty="0">
                <a:solidFill>
                  <a:schemeClr val="hlink"/>
                </a:solidFill>
                <a:latin typeface="+mj-lt"/>
                <a:hlinkClick r:id="rId6"/>
              </a:rPr>
              <a:t>Patents</a:t>
            </a:r>
            <a:endParaRPr sz="2000" dirty="0">
              <a:latin typeface="+mj-lt"/>
            </a:endParaRPr>
          </a:p>
          <a:p>
            <a:pPr marL="966787" lvl="2" indent="-305117" algn="l" rtl="0">
              <a:lnSpc>
                <a:spcPct val="100000"/>
              </a:lnSpc>
              <a:spcBef>
                <a:spcPts val="1000"/>
              </a:spcBef>
              <a:spcAft>
                <a:spcPts val="0"/>
              </a:spcAft>
              <a:buClr>
                <a:schemeClr val="dk1"/>
              </a:buClr>
              <a:buSzPts val="2000"/>
              <a:buFont typeface="Palatino Linotype"/>
              <a:buChar char="➢"/>
            </a:pPr>
            <a:r>
              <a:rPr lang="en-US" sz="2000" u="sng" dirty="0">
                <a:solidFill>
                  <a:schemeClr val="hlink"/>
                </a:solidFill>
                <a:latin typeface="+mj-lt"/>
                <a:hlinkClick r:id="rId7"/>
              </a:rPr>
              <a:t>Trade Secrets</a:t>
            </a:r>
            <a:endParaRPr sz="2000" dirty="0">
              <a:latin typeface="+mj-lt"/>
            </a:endParaRPr>
          </a:p>
          <a:p>
            <a:pPr marL="342900" lvl="0" indent="-241300" algn="l" rtl="0">
              <a:lnSpc>
                <a:spcPct val="100000"/>
              </a:lnSpc>
              <a:spcBef>
                <a:spcPts val="1000"/>
              </a:spcBef>
              <a:spcAft>
                <a:spcPts val="0"/>
              </a:spcAft>
              <a:buClr>
                <a:schemeClr val="dk1"/>
              </a:buClr>
              <a:buSzPts val="2000"/>
              <a:buChar char="•"/>
            </a:pPr>
            <a:r>
              <a:rPr lang="en-US" dirty="0">
                <a:latin typeface="+mj-lt"/>
              </a:rPr>
              <a:t>How do you protect your IP &amp; avoid infringement? </a:t>
            </a:r>
            <a:endParaRPr dirty="0">
              <a:latin typeface="+mj-lt"/>
            </a:endParaRPr>
          </a:p>
        </p:txBody>
      </p:sp>
      <p:sp>
        <p:nvSpPr>
          <p:cNvPr id="398" name="Google Shape;398;p61"/>
          <p:cNvSpPr txBox="1">
            <a:spLocks noGrp="1"/>
          </p:cNvSpPr>
          <p:nvPr>
            <p:ph type="title" idx="4294967295"/>
          </p:nvPr>
        </p:nvSpPr>
        <p:spPr>
          <a:xfrm>
            <a:off x="782588" y="678550"/>
            <a:ext cx="9732900" cy="80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entury Gothic"/>
              <a:buNone/>
            </a:pPr>
            <a:r>
              <a:rPr lang="en-US"/>
              <a:t>Presentation Overview </a:t>
            </a:r>
            <a:endParaRPr/>
          </a:p>
        </p:txBody>
      </p:sp>
      <p:pic>
        <p:nvPicPr>
          <p:cNvPr id="399" name="Google Shape;399;p61"/>
          <p:cNvPicPr preferRelativeResize="0"/>
          <p:nvPr/>
        </p:nvPicPr>
        <p:blipFill>
          <a:blip r:embed="rId8">
            <a:alphaModFix/>
          </a:blip>
          <a:stretch>
            <a:fillRect/>
          </a:stretch>
        </p:blipFill>
        <p:spPr>
          <a:xfrm>
            <a:off x="7190296" y="2413703"/>
            <a:ext cx="4129629" cy="2670493"/>
          </a:xfrm>
          <a:prstGeom prst="rect">
            <a:avLst/>
          </a:prstGeom>
          <a:noFill/>
          <a:ln>
            <a:noFill/>
          </a:ln>
          <a:effectLst>
            <a:outerShdw blurRad="85725" dist="104775" dir="8580000" algn="bl" rotWithShape="0">
              <a:srgbClr val="000000">
                <a:alpha val="68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62"/>
          <p:cNvSpPr txBox="1">
            <a:spLocks noGrp="1"/>
          </p:cNvSpPr>
          <p:nvPr>
            <p:ph type="body" idx="2"/>
          </p:nvPr>
        </p:nvSpPr>
        <p:spPr>
          <a:xfrm>
            <a:off x="756163" y="1927360"/>
            <a:ext cx="9906000" cy="4405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dirty="0"/>
              <a:t>Under the law, property is generally categorized as:</a:t>
            </a:r>
            <a:endParaRPr dirty="0"/>
          </a:p>
          <a:p>
            <a:pPr marL="0" lvl="0" indent="0" algn="l" rtl="0">
              <a:lnSpc>
                <a:spcPct val="100000"/>
              </a:lnSpc>
              <a:spcBef>
                <a:spcPts val="0"/>
              </a:spcBef>
              <a:spcAft>
                <a:spcPts val="0"/>
              </a:spcAft>
              <a:buNone/>
            </a:pPr>
            <a:endParaRPr dirty="0"/>
          </a:p>
          <a:p>
            <a:pPr marL="457200" lvl="0" indent="-355600" algn="l" rtl="0">
              <a:lnSpc>
                <a:spcPct val="100000"/>
              </a:lnSpc>
              <a:spcBef>
                <a:spcPts val="1000"/>
              </a:spcBef>
              <a:spcAft>
                <a:spcPts val="0"/>
              </a:spcAft>
              <a:buSzPts val="2000"/>
              <a:buChar char="•"/>
            </a:pPr>
            <a:r>
              <a:rPr lang="en-US" dirty="0"/>
              <a:t>Real property – buildings &amp; land.</a:t>
            </a:r>
            <a:endParaRPr dirty="0"/>
          </a:p>
          <a:p>
            <a:pPr marL="457200" lvl="0" indent="0" algn="l" rtl="0">
              <a:lnSpc>
                <a:spcPct val="100000"/>
              </a:lnSpc>
              <a:spcBef>
                <a:spcPts val="1000"/>
              </a:spcBef>
              <a:spcAft>
                <a:spcPts val="0"/>
              </a:spcAft>
              <a:buNone/>
            </a:pPr>
            <a:endParaRPr dirty="0"/>
          </a:p>
          <a:p>
            <a:pPr marL="457200" lvl="0" indent="-355600" algn="l" rtl="0">
              <a:lnSpc>
                <a:spcPct val="100000"/>
              </a:lnSpc>
              <a:spcBef>
                <a:spcPts val="1000"/>
              </a:spcBef>
              <a:spcAft>
                <a:spcPts val="0"/>
              </a:spcAft>
              <a:buSzPts val="2000"/>
              <a:buChar char="•"/>
            </a:pPr>
            <a:r>
              <a:rPr lang="en-US" dirty="0"/>
              <a:t>Personal property – all other property, including:</a:t>
            </a:r>
            <a:endParaRPr dirty="0"/>
          </a:p>
          <a:p>
            <a:pPr marL="457200" lvl="0" indent="0" algn="l" rtl="0">
              <a:lnSpc>
                <a:spcPct val="100000"/>
              </a:lnSpc>
              <a:spcBef>
                <a:spcPts val="1000"/>
              </a:spcBef>
              <a:spcAft>
                <a:spcPts val="0"/>
              </a:spcAft>
              <a:buNone/>
            </a:pPr>
            <a:endParaRPr dirty="0"/>
          </a:p>
          <a:p>
            <a:pPr marL="914400" lvl="1" indent="-355600" algn="l" rtl="0">
              <a:lnSpc>
                <a:spcPct val="100000"/>
              </a:lnSpc>
              <a:spcBef>
                <a:spcPts val="1000"/>
              </a:spcBef>
              <a:spcAft>
                <a:spcPts val="0"/>
              </a:spcAft>
              <a:buSzPts val="2000"/>
              <a:buChar char="➢"/>
            </a:pPr>
            <a:r>
              <a:rPr lang="en-US" sz="2000" u="sng" dirty="0">
                <a:solidFill>
                  <a:schemeClr val="hlink"/>
                </a:solidFill>
                <a:latin typeface="Century Gothic" panose="020B0502020202020204" pitchFamily="34" charset="0"/>
                <a:hlinkClick r:id="rId3"/>
              </a:rPr>
              <a:t>Tangible property</a:t>
            </a:r>
            <a:r>
              <a:rPr lang="en-US" sz="2000" dirty="0">
                <a:latin typeface="Century Gothic" panose="020B0502020202020204" pitchFamily="34" charset="0"/>
              </a:rPr>
              <a:t> (</a:t>
            </a:r>
            <a:r>
              <a:rPr lang="en-US" sz="2000" i="1" dirty="0">
                <a:latin typeface="Century Gothic" panose="020B0502020202020204" pitchFamily="34" charset="0"/>
              </a:rPr>
              <a:t>e.g.</a:t>
            </a:r>
            <a:r>
              <a:rPr lang="en-US" sz="2000" dirty="0">
                <a:latin typeface="Century Gothic" panose="020B0502020202020204" pitchFamily="34" charset="0"/>
              </a:rPr>
              <a:t>, office equipment &amp; furniture) and </a:t>
            </a:r>
            <a:endParaRPr sz="2000" dirty="0">
              <a:latin typeface="Century Gothic" panose="020B0502020202020204" pitchFamily="34" charset="0"/>
            </a:endParaRPr>
          </a:p>
          <a:p>
            <a:pPr marL="914400" lvl="0" indent="0" algn="l" rtl="0">
              <a:lnSpc>
                <a:spcPct val="100000"/>
              </a:lnSpc>
              <a:spcBef>
                <a:spcPts val="1000"/>
              </a:spcBef>
              <a:spcAft>
                <a:spcPts val="0"/>
              </a:spcAft>
              <a:buNone/>
            </a:pPr>
            <a:endParaRPr sz="2000" dirty="0"/>
          </a:p>
          <a:p>
            <a:pPr marL="914400" lvl="1" indent="-355600" algn="l" rtl="0">
              <a:lnSpc>
                <a:spcPct val="100000"/>
              </a:lnSpc>
              <a:spcBef>
                <a:spcPts val="1000"/>
              </a:spcBef>
              <a:spcAft>
                <a:spcPts val="0"/>
              </a:spcAft>
              <a:buSzPts val="2000"/>
              <a:buChar char="➢"/>
            </a:pPr>
            <a:r>
              <a:rPr lang="en-US" sz="2000" u="sng" dirty="0">
                <a:solidFill>
                  <a:schemeClr val="hlink"/>
                </a:solidFill>
                <a:latin typeface="Century Gothic" panose="020B0502020202020204" pitchFamily="34" charset="0"/>
                <a:hlinkClick r:id="rId4"/>
              </a:rPr>
              <a:t>Intangible property</a:t>
            </a:r>
            <a:r>
              <a:rPr lang="en-US" sz="2000" dirty="0">
                <a:latin typeface="Century Gothic" panose="020B0502020202020204" pitchFamily="34" charset="0"/>
              </a:rPr>
              <a:t> (</a:t>
            </a:r>
            <a:r>
              <a:rPr lang="en-US" sz="2000" i="1" dirty="0">
                <a:latin typeface="Century Gothic" panose="020B0502020202020204" pitchFamily="34" charset="0"/>
              </a:rPr>
              <a:t>e.g.</a:t>
            </a:r>
            <a:r>
              <a:rPr lang="en-US" sz="2000" dirty="0">
                <a:latin typeface="Century Gothic" panose="020B0502020202020204" pitchFamily="34" charset="0"/>
              </a:rPr>
              <a:t>, stocks, bonds, &amp; intellectual property).</a:t>
            </a:r>
            <a:endParaRPr sz="2000" dirty="0">
              <a:latin typeface="Century Gothic" panose="020B0502020202020204" pitchFamily="34" charset="0"/>
            </a:endParaRPr>
          </a:p>
        </p:txBody>
      </p:sp>
      <p:sp>
        <p:nvSpPr>
          <p:cNvPr id="405" name="Google Shape;405;p62"/>
          <p:cNvSpPr txBox="1">
            <a:spLocks noGrp="1"/>
          </p:cNvSpPr>
          <p:nvPr>
            <p:ph type="title" idx="4294967295"/>
          </p:nvPr>
        </p:nvSpPr>
        <p:spPr>
          <a:xfrm>
            <a:off x="756175" y="763788"/>
            <a:ext cx="9734700" cy="80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entury Gothic"/>
              <a:buNone/>
            </a:pPr>
            <a:r>
              <a:rPr lang="en-US"/>
              <a:t>Types of Property</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63"/>
          <p:cNvSpPr txBox="1">
            <a:spLocks noGrp="1"/>
          </p:cNvSpPr>
          <p:nvPr>
            <p:ph type="body" idx="2"/>
          </p:nvPr>
        </p:nvSpPr>
        <p:spPr>
          <a:xfrm>
            <a:off x="893313" y="1226410"/>
            <a:ext cx="9906000" cy="4405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b="1" dirty="0"/>
              <a:t>Intellectual property (IP) refers to intangible creations of the mind.</a:t>
            </a:r>
            <a:endParaRPr b="1" dirty="0"/>
          </a:p>
          <a:p>
            <a:pPr marL="0" lvl="0" indent="0" algn="l" rtl="0">
              <a:lnSpc>
                <a:spcPct val="100000"/>
              </a:lnSpc>
              <a:spcBef>
                <a:spcPts val="0"/>
              </a:spcBef>
              <a:spcAft>
                <a:spcPts val="0"/>
              </a:spcAft>
              <a:buNone/>
            </a:pPr>
            <a:endParaRPr b="1" dirty="0"/>
          </a:p>
          <a:p>
            <a:pPr marL="0" lvl="0" indent="0" algn="l" rtl="0">
              <a:lnSpc>
                <a:spcPct val="100000"/>
              </a:lnSpc>
              <a:spcBef>
                <a:spcPts val="1000"/>
              </a:spcBef>
              <a:spcAft>
                <a:spcPts val="0"/>
              </a:spcAft>
              <a:buNone/>
            </a:pPr>
            <a:r>
              <a:rPr lang="en-US" dirty="0"/>
              <a:t>There are four main types of IP:</a:t>
            </a:r>
            <a:endParaRPr dirty="0"/>
          </a:p>
          <a:p>
            <a:pPr marL="0" lvl="0" indent="0" algn="l" rtl="0">
              <a:lnSpc>
                <a:spcPct val="100000"/>
              </a:lnSpc>
              <a:spcBef>
                <a:spcPts val="1000"/>
              </a:spcBef>
              <a:spcAft>
                <a:spcPts val="0"/>
              </a:spcAft>
              <a:buNone/>
            </a:pPr>
            <a:endParaRPr dirty="0"/>
          </a:p>
          <a:p>
            <a:pPr marL="457200" lvl="0" indent="-355600" algn="l" rtl="0">
              <a:lnSpc>
                <a:spcPct val="100000"/>
              </a:lnSpc>
              <a:spcBef>
                <a:spcPts val="1000"/>
              </a:spcBef>
              <a:spcAft>
                <a:spcPts val="0"/>
              </a:spcAft>
              <a:buSzPts val="2000"/>
              <a:buChar char="•"/>
            </a:pPr>
            <a:r>
              <a:rPr lang="en-US" b="1" dirty="0"/>
              <a:t>Copyrights</a:t>
            </a:r>
            <a:r>
              <a:rPr lang="en-US" dirty="0"/>
              <a:t> – protect </a:t>
            </a:r>
            <a:r>
              <a:rPr lang="en-US" u="sng" dirty="0">
                <a:solidFill>
                  <a:schemeClr val="hlink"/>
                </a:solidFill>
                <a:hlinkClick r:id="rId3"/>
              </a:rPr>
              <a:t>works of authorship</a:t>
            </a:r>
            <a:r>
              <a:rPr lang="en-US" dirty="0"/>
              <a:t>, such as books, music, or pictures. </a:t>
            </a:r>
            <a:endParaRPr dirty="0"/>
          </a:p>
          <a:p>
            <a:pPr marL="457200" lvl="0" indent="-355600" algn="l" rtl="0">
              <a:lnSpc>
                <a:spcPct val="100000"/>
              </a:lnSpc>
              <a:spcBef>
                <a:spcPts val="1000"/>
              </a:spcBef>
              <a:spcAft>
                <a:spcPts val="0"/>
              </a:spcAft>
              <a:buSzPts val="2000"/>
              <a:buChar char="•"/>
            </a:pPr>
            <a:r>
              <a:rPr lang="en-US" b="1" dirty="0"/>
              <a:t>Trademarks</a:t>
            </a:r>
            <a:r>
              <a:rPr lang="en-US" dirty="0"/>
              <a:t> – protect company identifiers, such as logos or package designs.</a:t>
            </a:r>
            <a:endParaRPr dirty="0"/>
          </a:p>
          <a:p>
            <a:pPr marL="457200" lvl="0" indent="-355600" algn="l" rtl="0">
              <a:lnSpc>
                <a:spcPct val="100000"/>
              </a:lnSpc>
              <a:spcBef>
                <a:spcPts val="1000"/>
              </a:spcBef>
              <a:spcAft>
                <a:spcPts val="0"/>
              </a:spcAft>
              <a:buSzPts val="2000"/>
              <a:buChar char="•"/>
            </a:pPr>
            <a:r>
              <a:rPr lang="en-US" b="1" dirty="0"/>
              <a:t>Patents</a:t>
            </a:r>
            <a:r>
              <a:rPr lang="en-US" dirty="0"/>
              <a:t> – protect new &amp; useful inventions, discoveries, etc.</a:t>
            </a:r>
            <a:endParaRPr dirty="0"/>
          </a:p>
          <a:p>
            <a:pPr marL="457200" lvl="0" indent="-355600" algn="l" rtl="0">
              <a:lnSpc>
                <a:spcPct val="100000"/>
              </a:lnSpc>
              <a:spcBef>
                <a:spcPts val="1000"/>
              </a:spcBef>
              <a:spcAft>
                <a:spcPts val="0"/>
              </a:spcAft>
              <a:buSzPts val="2000"/>
              <a:buChar char="•"/>
            </a:pPr>
            <a:r>
              <a:rPr lang="en-US" b="1" dirty="0"/>
              <a:t>Trade Secrets </a:t>
            </a:r>
            <a:r>
              <a:rPr lang="en-US" dirty="0"/>
              <a:t>– protect commercially valuable protected information such as business plans, formulas, or customer information. </a:t>
            </a:r>
            <a:endParaRPr dirty="0"/>
          </a:p>
        </p:txBody>
      </p:sp>
      <p:sp>
        <p:nvSpPr>
          <p:cNvPr id="411" name="Google Shape;411;p63"/>
          <p:cNvSpPr txBox="1">
            <a:spLocks noGrp="1"/>
          </p:cNvSpPr>
          <p:nvPr>
            <p:ph type="title" idx="4294967295"/>
          </p:nvPr>
        </p:nvSpPr>
        <p:spPr>
          <a:xfrm>
            <a:off x="893313" y="340325"/>
            <a:ext cx="9734700" cy="800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entury Gothic"/>
              <a:buNone/>
            </a:pPr>
            <a:r>
              <a:rPr lang="en-US"/>
              <a:t>What is Intellectual Property?</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64"/>
          <p:cNvSpPr txBox="1">
            <a:spLocks noGrp="1"/>
          </p:cNvSpPr>
          <p:nvPr>
            <p:ph type="body" idx="2"/>
          </p:nvPr>
        </p:nvSpPr>
        <p:spPr>
          <a:xfrm>
            <a:off x="756175" y="1927350"/>
            <a:ext cx="6038400" cy="4405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b="1" dirty="0"/>
              <a:t>Intellectual property can be a company’s greatest asset. </a:t>
            </a:r>
            <a:endParaRPr b="1" dirty="0"/>
          </a:p>
          <a:p>
            <a:pPr marL="0" lvl="0" indent="0" algn="l" rtl="0">
              <a:lnSpc>
                <a:spcPct val="100000"/>
              </a:lnSpc>
              <a:spcBef>
                <a:spcPts val="0"/>
              </a:spcBef>
              <a:spcAft>
                <a:spcPts val="0"/>
              </a:spcAft>
              <a:buNone/>
            </a:pPr>
            <a:endParaRPr b="1" dirty="0"/>
          </a:p>
          <a:p>
            <a:pPr marL="0" lvl="0" indent="0" algn="l" rtl="0">
              <a:lnSpc>
                <a:spcPct val="100000"/>
              </a:lnSpc>
              <a:spcBef>
                <a:spcPts val="0"/>
              </a:spcBef>
              <a:spcAft>
                <a:spcPts val="0"/>
              </a:spcAft>
              <a:buNone/>
            </a:pPr>
            <a:r>
              <a:rPr lang="en-US" dirty="0"/>
              <a:t>For example, intellectual property:</a:t>
            </a:r>
            <a:endParaRPr dirty="0"/>
          </a:p>
          <a:p>
            <a:pPr marL="0" lvl="0" indent="0" algn="l" rtl="0">
              <a:lnSpc>
                <a:spcPct val="100000"/>
              </a:lnSpc>
              <a:spcBef>
                <a:spcPts val="0"/>
              </a:spcBef>
              <a:spcAft>
                <a:spcPts val="0"/>
              </a:spcAft>
              <a:buNone/>
            </a:pPr>
            <a:endParaRPr dirty="0"/>
          </a:p>
          <a:p>
            <a:pPr marL="628650" lvl="0" indent="-279400" algn="l" rtl="0">
              <a:lnSpc>
                <a:spcPct val="100000"/>
              </a:lnSpc>
              <a:spcBef>
                <a:spcPts val="1000"/>
              </a:spcBef>
              <a:spcAft>
                <a:spcPts val="0"/>
              </a:spcAft>
              <a:buSzPts val="2000"/>
              <a:buChar char="•"/>
            </a:pPr>
            <a:r>
              <a:rPr lang="en-US" dirty="0"/>
              <a:t>Builds </a:t>
            </a:r>
            <a:r>
              <a:rPr lang="en-US" u="sng" dirty="0">
                <a:solidFill>
                  <a:schemeClr val="hlink"/>
                </a:solidFill>
                <a:hlinkClick r:id="rId3"/>
              </a:rPr>
              <a:t>brand loyalty &amp; awareness</a:t>
            </a:r>
            <a:r>
              <a:rPr lang="en-US" dirty="0"/>
              <a:t>;</a:t>
            </a:r>
            <a:endParaRPr dirty="0"/>
          </a:p>
          <a:p>
            <a:pPr marL="628650" lvl="0" indent="-279400" algn="l" rtl="0">
              <a:lnSpc>
                <a:spcPct val="100000"/>
              </a:lnSpc>
              <a:spcBef>
                <a:spcPts val="1000"/>
              </a:spcBef>
              <a:spcAft>
                <a:spcPts val="0"/>
              </a:spcAft>
              <a:buSzPts val="2000"/>
              <a:buChar char="•"/>
            </a:pPr>
            <a:r>
              <a:rPr lang="en-US" dirty="0"/>
              <a:t>May be sold, licensed, or leveraged for profit; and </a:t>
            </a:r>
            <a:endParaRPr dirty="0"/>
          </a:p>
          <a:p>
            <a:pPr marL="628650" lvl="0" indent="-279400" algn="l" rtl="0">
              <a:lnSpc>
                <a:spcPct val="100000"/>
              </a:lnSpc>
              <a:spcBef>
                <a:spcPts val="1000"/>
              </a:spcBef>
              <a:spcAft>
                <a:spcPts val="0"/>
              </a:spcAft>
              <a:buSzPts val="2000"/>
              <a:buChar char="•"/>
            </a:pPr>
            <a:r>
              <a:rPr lang="en-US" dirty="0"/>
              <a:t>Protects interests in inventions, technology, goods &amp; services used and sold by companies.</a:t>
            </a:r>
            <a:endParaRPr dirty="0"/>
          </a:p>
        </p:txBody>
      </p:sp>
      <p:sp>
        <p:nvSpPr>
          <p:cNvPr id="417" name="Google Shape;417;p64"/>
          <p:cNvSpPr txBox="1">
            <a:spLocks noGrp="1"/>
          </p:cNvSpPr>
          <p:nvPr>
            <p:ph type="title" idx="4294967295"/>
          </p:nvPr>
        </p:nvSpPr>
        <p:spPr>
          <a:xfrm>
            <a:off x="756175" y="805900"/>
            <a:ext cx="10813500" cy="800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2"/>
              </a:buClr>
              <a:buSzPts val="4400"/>
              <a:buFont typeface="Century Gothic"/>
              <a:buNone/>
            </a:pPr>
            <a:r>
              <a:rPr lang="en-US"/>
              <a:t>Why is Intellectual Property Important?</a:t>
            </a:r>
            <a:endParaRPr/>
          </a:p>
        </p:txBody>
      </p:sp>
      <p:pic>
        <p:nvPicPr>
          <p:cNvPr id="418" name="Google Shape;418;p64"/>
          <p:cNvPicPr preferRelativeResize="0"/>
          <p:nvPr/>
        </p:nvPicPr>
        <p:blipFill>
          <a:blip r:embed="rId4">
            <a:alphaModFix/>
          </a:blip>
          <a:stretch>
            <a:fillRect/>
          </a:stretch>
        </p:blipFill>
        <p:spPr>
          <a:xfrm>
            <a:off x="6794575" y="2376100"/>
            <a:ext cx="4894850" cy="3263225"/>
          </a:xfrm>
          <a:prstGeom prst="rect">
            <a:avLst/>
          </a:prstGeom>
          <a:noFill/>
          <a:ln>
            <a:noFill/>
          </a:ln>
          <a:effectLst>
            <a:outerShdw blurRad="85725" dist="104775" dir="8400000" algn="bl" rotWithShape="0">
              <a:srgbClr val="000000">
                <a:alpha val="58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65"/>
          <p:cNvSpPr txBox="1">
            <a:spLocks noGrp="1"/>
          </p:cNvSpPr>
          <p:nvPr>
            <p:ph type="body" idx="2"/>
          </p:nvPr>
        </p:nvSpPr>
        <p:spPr>
          <a:xfrm>
            <a:off x="756174" y="1101075"/>
            <a:ext cx="7537433" cy="5455500"/>
          </a:xfrm>
          <a:prstGeom prst="rect">
            <a:avLst/>
          </a:prstGeom>
          <a:noFill/>
          <a:ln>
            <a:noFill/>
          </a:ln>
        </p:spPr>
        <p:txBody>
          <a:bodyPr spcFirstLastPara="1" wrap="square" lIns="91425" tIns="45700" rIns="91425" bIns="45700" anchor="t" anchorCtr="0">
            <a:noAutofit/>
          </a:bodyPr>
          <a:lstStyle/>
          <a:p>
            <a:pPr marL="342900" lvl="0" indent="-279400" algn="l" rtl="0">
              <a:lnSpc>
                <a:spcPct val="100000"/>
              </a:lnSpc>
              <a:spcBef>
                <a:spcPts val="0"/>
              </a:spcBef>
              <a:spcAft>
                <a:spcPts val="0"/>
              </a:spcAft>
              <a:buSzPts val="2000"/>
              <a:buChar char="•"/>
            </a:pPr>
            <a:r>
              <a:rPr lang="en-US" dirty="0"/>
              <a:t>A patent is a right granted by the U.S. government to an inventor for a limited time to exclude others from: </a:t>
            </a:r>
            <a:endParaRPr dirty="0"/>
          </a:p>
          <a:p>
            <a:pPr marL="1314450" lvl="2" indent="-307975" algn="l" rtl="0">
              <a:lnSpc>
                <a:spcPct val="100000"/>
              </a:lnSpc>
              <a:spcBef>
                <a:spcPts val="1000"/>
              </a:spcBef>
              <a:spcAft>
                <a:spcPts val="0"/>
              </a:spcAft>
              <a:buSzPts val="2000"/>
              <a:buChar char="➢"/>
            </a:pPr>
            <a:r>
              <a:rPr lang="en-US" sz="2000" dirty="0">
                <a:latin typeface="Century Gothic" panose="020B0502020202020204" pitchFamily="34" charset="0"/>
              </a:rPr>
              <a:t>Making, using, offering to sell, or selling the </a:t>
            </a:r>
            <a:r>
              <a:rPr lang="en-US" sz="2000" u="sng" dirty="0">
                <a:solidFill>
                  <a:schemeClr val="hlink"/>
                </a:solidFill>
                <a:latin typeface="Century Gothic" panose="020B0502020202020204" pitchFamily="34" charset="0"/>
                <a:hlinkClick r:id="rId3"/>
              </a:rPr>
              <a:t>patented invention</a:t>
            </a:r>
            <a:r>
              <a:rPr lang="en-US" sz="2000" dirty="0">
                <a:latin typeface="Century Gothic" panose="020B0502020202020204" pitchFamily="34" charset="0"/>
              </a:rPr>
              <a:t>.</a:t>
            </a:r>
            <a:endParaRPr sz="2000" dirty="0">
              <a:latin typeface="Century Gothic" panose="020B0502020202020204" pitchFamily="34" charset="0"/>
            </a:endParaRPr>
          </a:p>
          <a:p>
            <a:pPr marL="1314450" lvl="2" indent="-307975" algn="l" rtl="0">
              <a:lnSpc>
                <a:spcPct val="100000"/>
              </a:lnSpc>
              <a:spcBef>
                <a:spcPts val="1000"/>
              </a:spcBef>
              <a:spcAft>
                <a:spcPts val="0"/>
              </a:spcAft>
              <a:buSzPts val="2000"/>
              <a:buChar char="➢"/>
            </a:pPr>
            <a:r>
              <a:rPr lang="en-US" sz="2000" dirty="0">
                <a:latin typeface="Century Gothic" panose="020B0502020202020204" pitchFamily="34" charset="0"/>
              </a:rPr>
              <a:t>Importing the patented invention into the United States.</a:t>
            </a:r>
            <a:endParaRPr sz="2000" dirty="0">
              <a:latin typeface="Century Gothic" panose="020B0502020202020204" pitchFamily="34" charset="0"/>
            </a:endParaRPr>
          </a:p>
          <a:p>
            <a:pPr marL="342900" lvl="0" indent="-279400" algn="l" rtl="0">
              <a:lnSpc>
                <a:spcPct val="100000"/>
              </a:lnSpc>
              <a:spcBef>
                <a:spcPts val="1000"/>
              </a:spcBef>
              <a:spcAft>
                <a:spcPts val="0"/>
              </a:spcAft>
              <a:buSzPts val="2000"/>
              <a:buChar char="•"/>
            </a:pPr>
            <a:r>
              <a:rPr lang="en-US" dirty="0"/>
              <a:t>Patents protect inventions &amp; discoveries, including:</a:t>
            </a:r>
            <a:endParaRPr dirty="0"/>
          </a:p>
          <a:p>
            <a:pPr marL="1314450" lvl="1" indent="-307975" algn="l" rtl="0">
              <a:lnSpc>
                <a:spcPct val="100000"/>
              </a:lnSpc>
              <a:spcBef>
                <a:spcPts val="1000"/>
              </a:spcBef>
              <a:spcAft>
                <a:spcPts val="0"/>
              </a:spcAft>
              <a:buSzPts val="2000"/>
              <a:buChar char="➢"/>
            </a:pPr>
            <a:r>
              <a:rPr lang="en-US" sz="2000" dirty="0">
                <a:latin typeface="Century Gothic" panose="020B0502020202020204" pitchFamily="34" charset="0"/>
              </a:rPr>
              <a:t>New &amp; useful processes, machines, products, compositions, or manufactures.</a:t>
            </a:r>
            <a:endParaRPr sz="2000" dirty="0">
              <a:latin typeface="Century Gothic" panose="020B0502020202020204" pitchFamily="34" charset="0"/>
            </a:endParaRPr>
          </a:p>
          <a:p>
            <a:pPr marL="342900" lvl="0" indent="-279400" algn="l" rtl="0">
              <a:lnSpc>
                <a:spcPct val="100000"/>
              </a:lnSpc>
              <a:spcBef>
                <a:spcPts val="1000"/>
              </a:spcBef>
              <a:spcAft>
                <a:spcPts val="0"/>
              </a:spcAft>
              <a:buSzPts val="2000"/>
              <a:buChar char="•"/>
            </a:pPr>
            <a:r>
              <a:rPr lang="en-US" dirty="0"/>
              <a:t>Types of patents include:</a:t>
            </a:r>
            <a:endParaRPr dirty="0"/>
          </a:p>
          <a:p>
            <a:pPr marL="1314450" lvl="1" indent="-307975" algn="l" rtl="0">
              <a:lnSpc>
                <a:spcPct val="100000"/>
              </a:lnSpc>
              <a:spcBef>
                <a:spcPts val="1000"/>
              </a:spcBef>
              <a:spcAft>
                <a:spcPts val="0"/>
              </a:spcAft>
              <a:buSzPts val="2000"/>
              <a:buChar char="➢"/>
            </a:pPr>
            <a:r>
              <a:rPr lang="en-US" sz="2000" u="sng" dirty="0">
                <a:solidFill>
                  <a:schemeClr val="hlink"/>
                </a:solidFill>
                <a:latin typeface="Century Gothic" panose="020B0502020202020204" pitchFamily="34" charset="0"/>
                <a:hlinkClick r:id="rId4"/>
              </a:rPr>
              <a:t>Design</a:t>
            </a:r>
            <a:endParaRPr sz="2000" dirty="0">
              <a:latin typeface="Century Gothic" panose="020B0502020202020204" pitchFamily="34" charset="0"/>
            </a:endParaRPr>
          </a:p>
          <a:p>
            <a:pPr marL="1314450" lvl="1" indent="-307975" algn="l" rtl="0">
              <a:lnSpc>
                <a:spcPct val="100000"/>
              </a:lnSpc>
              <a:spcBef>
                <a:spcPts val="1000"/>
              </a:spcBef>
              <a:spcAft>
                <a:spcPts val="0"/>
              </a:spcAft>
              <a:buSzPts val="2000"/>
              <a:buChar char="➢"/>
            </a:pPr>
            <a:r>
              <a:rPr lang="en-US" sz="2000" dirty="0">
                <a:latin typeface="Century Gothic" panose="020B0502020202020204" pitchFamily="34" charset="0"/>
              </a:rPr>
              <a:t>Utility</a:t>
            </a:r>
            <a:endParaRPr sz="2000" dirty="0">
              <a:latin typeface="Century Gothic" panose="020B0502020202020204" pitchFamily="34" charset="0"/>
            </a:endParaRPr>
          </a:p>
          <a:p>
            <a:pPr marL="1314450" lvl="1" indent="-307975" algn="l" rtl="0">
              <a:lnSpc>
                <a:spcPct val="100000"/>
              </a:lnSpc>
              <a:spcBef>
                <a:spcPts val="1000"/>
              </a:spcBef>
              <a:spcAft>
                <a:spcPts val="1000"/>
              </a:spcAft>
              <a:buSzPts val="2000"/>
              <a:buChar char="➢"/>
            </a:pPr>
            <a:r>
              <a:rPr lang="en-US" sz="2000" dirty="0">
                <a:latin typeface="Century Gothic" panose="020B0502020202020204" pitchFamily="34" charset="0"/>
              </a:rPr>
              <a:t>Plant patents</a:t>
            </a:r>
            <a:endParaRPr sz="2000" dirty="0">
              <a:latin typeface="Century Gothic" panose="020B0502020202020204" pitchFamily="34" charset="0"/>
            </a:endParaRPr>
          </a:p>
        </p:txBody>
      </p:sp>
      <p:sp>
        <p:nvSpPr>
          <p:cNvPr id="424" name="Google Shape;424;p65"/>
          <p:cNvSpPr txBox="1">
            <a:spLocks noGrp="1"/>
          </p:cNvSpPr>
          <p:nvPr>
            <p:ph type="title" idx="4294967295"/>
          </p:nvPr>
        </p:nvSpPr>
        <p:spPr>
          <a:xfrm>
            <a:off x="756175" y="163800"/>
            <a:ext cx="9734700" cy="800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entury Gothic"/>
              <a:buNone/>
            </a:pPr>
            <a:r>
              <a:rPr lang="en-US"/>
              <a:t>What is a Patent?</a:t>
            </a:r>
            <a:endParaRPr/>
          </a:p>
        </p:txBody>
      </p:sp>
      <p:pic>
        <p:nvPicPr>
          <p:cNvPr id="425" name="Google Shape;425;p65"/>
          <p:cNvPicPr preferRelativeResize="0"/>
          <p:nvPr/>
        </p:nvPicPr>
        <p:blipFill>
          <a:blip r:embed="rId5">
            <a:alphaModFix/>
          </a:blip>
          <a:stretch>
            <a:fillRect/>
          </a:stretch>
        </p:blipFill>
        <p:spPr>
          <a:xfrm>
            <a:off x="8280298" y="3241793"/>
            <a:ext cx="3176523" cy="2515132"/>
          </a:xfrm>
          <a:prstGeom prst="rect">
            <a:avLst/>
          </a:prstGeom>
          <a:noFill/>
          <a:ln>
            <a:noFill/>
          </a:ln>
          <a:effectLst>
            <a:outerShdw blurRad="85725" dist="104775" dir="8400000" algn="bl" rotWithShape="0">
              <a:srgbClr val="000000">
                <a:alpha val="67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66"/>
          <p:cNvSpPr txBox="1">
            <a:spLocks noGrp="1"/>
          </p:cNvSpPr>
          <p:nvPr>
            <p:ph type="body" idx="2"/>
          </p:nvPr>
        </p:nvSpPr>
        <p:spPr>
          <a:xfrm>
            <a:off x="847600" y="1722700"/>
            <a:ext cx="5640300" cy="4306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b="1"/>
              <a:t>For an invention to be patentable, the invention must fall within a category of patentable subject matter &amp; must be useful, new, and non-obvious. </a:t>
            </a:r>
            <a:endParaRPr b="1"/>
          </a:p>
          <a:p>
            <a:pPr marL="0" lvl="0" indent="0" algn="l" rtl="0">
              <a:lnSpc>
                <a:spcPct val="100000"/>
              </a:lnSpc>
              <a:spcBef>
                <a:spcPts val="1000"/>
              </a:spcBef>
              <a:spcAft>
                <a:spcPts val="0"/>
              </a:spcAft>
              <a:buNone/>
            </a:pPr>
            <a:endParaRPr b="1"/>
          </a:p>
          <a:p>
            <a:pPr marL="685800" lvl="0" indent="-355600" algn="l" rtl="0">
              <a:lnSpc>
                <a:spcPct val="100000"/>
              </a:lnSpc>
              <a:spcBef>
                <a:spcPts val="1000"/>
              </a:spcBef>
              <a:spcAft>
                <a:spcPts val="0"/>
              </a:spcAft>
              <a:buSzPts val="2000"/>
              <a:buChar char="•"/>
            </a:pPr>
            <a:r>
              <a:rPr lang="en-US"/>
              <a:t>Patentable subject matter excludes abstract ideas, laws of nature, and natural phenomena. </a:t>
            </a:r>
            <a:endParaRPr/>
          </a:p>
          <a:p>
            <a:pPr marL="685800" lvl="0" indent="-355600" algn="l" rtl="0">
              <a:lnSpc>
                <a:spcPct val="100000"/>
              </a:lnSpc>
              <a:spcBef>
                <a:spcPts val="1000"/>
              </a:spcBef>
              <a:spcAft>
                <a:spcPts val="0"/>
              </a:spcAft>
              <a:buSzPts val="2000"/>
              <a:buChar char="•"/>
            </a:pPr>
            <a:r>
              <a:rPr lang="en-US"/>
              <a:t>Usefulness or utility. </a:t>
            </a:r>
            <a:endParaRPr/>
          </a:p>
          <a:p>
            <a:pPr marL="685800" lvl="0" indent="-355600" algn="l" rtl="0">
              <a:lnSpc>
                <a:spcPct val="100000"/>
              </a:lnSpc>
              <a:spcBef>
                <a:spcPts val="1000"/>
              </a:spcBef>
              <a:spcAft>
                <a:spcPts val="0"/>
              </a:spcAft>
              <a:buSzPts val="2000"/>
              <a:buChar char="•"/>
            </a:pPr>
            <a:r>
              <a:rPr lang="en-US"/>
              <a:t>New or novelty.</a:t>
            </a:r>
            <a:endParaRPr/>
          </a:p>
          <a:p>
            <a:pPr marL="685800" lvl="0" indent="-355600" algn="l" rtl="0">
              <a:lnSpc>
                <a:spcPct val="100000"/>
              </a:lnSpc>
              <a:spcBef>
                <a:spcPts val="1000"/>
              </a:spcBef>
              <a:spcAft>
                <a:spcPts val="1000"/>
              </a:spcAft>
              <a:buSzPts val="2000"/>
              <a:buChar char="•"/>
            </a:pPr>
            <a:r>
              <a:rPr lang="en-US" u="sng">
                <a:solidFill>
                  <a:schemeClr val="hlink"/>
                </a:solidFill>
                <a:hlinkClick r:id="rId3"/>
              </a:rPr>
              <a:t>Non-obviousness</a:t>
            </a:r>
            <a:r>
              <a:rPr lang="en-US"/>
              <a:t>.</a:t>
            </a:r>
            <a:endParaRPr/>
          </a:p>
        </p:txBody>
      </p:sp>
      <p:sp>
        <p:nvSpPr>
          <p:cNvPr id="431" name="Google Shape;431;p66"/>
          <p:cNvSpPr txBox="1">
            <a:spLocks noGrp="1"/>
          </p:cNvSpPr>
          <p:nvPr>
            <p:ph type="title" idx="4294967295"/>
          </p:nvPr>
        </p:nvSpPr>
        <p:spPr>
          <a:xfrm>
            <a:off x="721475" y="625950"/>
            <a:ext cx="9734700" cy="800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entury Gothic"/>
              <a:buNone/>
            </a:pPr>
            <a:r>
              <a:rPr lang="en-US"/>
              <a:t>Patent Eligibility Requirements</a:t>
            </a:r>
            <a:endParaRPr/>
          </a:p>
        </p:txBody>
      </p:sp>
      <p:pic>
        <p:nvPicPr>
          <p:cNvPr id="432" name="Google Shape;432;p66"/>
          <p:cNvPicPr preferRelativeResize="0"/>
          <p:nvPr/>
        </p:nvPicPr>
        <p:blipFill>
          <a:blip r:embed="rId4">
            <a:alphaModFix/>
          </a:blip>
          <a:stretch>
            <a:fillRect/>
          </a:stretch>
        </p:blipFill>
        <p:spPr>
          <a:xfrm>
            <a:off x="7006075" y="1959450"/>
            <a:ext cx="4286250" cy="2943225"/>
          </a:xfrm>
          <a:prstGeom prst="rect">
            <a:avLst/>
          </a:prstGeom>
          <a:noFill/>
          <a:ln>
            <a:noFill/>
          </a:ln>
          <a:effectLst>
            <a:outerShdw blurRad="85725" dist="114300" dir="8400000" algn="bl" rotWithShape="0">
              <a:srgbClr val="000000">
                <a:alpha val="6800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14CDCDD-ECDB-46BE-EBB7-D1ABC99D6058}"/>
              </a:ext>
            </a:extLst>
          </p:cNvPr>
          <p:cNvSpPr>
            <a:spLocks noGrp="1"/>
          </p:cNvSpPr>
          <p:nvPr>
            <p:ph type="body" idx="1"/>
          </p:nvPr>
        </p:nvSpPr>
        <p:spPr/>
        <p:txBody>
          <a:bodyPr/>
          <a:lstStyle/>
          <a:p>
            <a:r>
              <a:rPr lang="en-US" dirty="0"/>
              <a:t>Patent Prosecution and Ownership</a:t>
            </a:r>
          </a:p>
        </p:txBody>
      </p:sp>
      <p:sp>
        <p:nvSpPr>
          <p:cNvPr id="3" name="Text Placeholder 2">
            <a:extLst>
              <a:ext uri="{FF2B5EF4-FFF2-40B4-BE49-F238E27FC236}">
                <a16:creationId xmlns:a16="http://schemas.microsoft.com/office/drawing/2014/main" id="{412D138A-FADE-7BA3-5CA6-4242DE216FE8}"/>
              </a:ext>
            </a:extLst>
          </p:cNvPr>
          <p:cNvSpPr>
            <a:spLocks noGrp="1"/>
          </p:cNvSpPr>
          <p:nvPr>
            <p:ph type="body" idx="2"/>
          </p:nvPr>
        </p:nvSpPr>
        <p:spPr/>
        <p:txBody>
          <a:bodyPr/>
          <a:lstStyle/>
          <a:p>
            <a:r>
              <a:rPr lang="en-US" dirty="0">
                <a:ea typeface="Palatino Linotype"/>
                <a:cs typeface="Palatino Linotype"/>
              </a:rPr>
              <a:t>To obtain a patent on an invention, an inventor, patent agent, or patent attorney must </a:t>
            </a:r>
            <a:r>
              <a:rPr lang="en-US" u="sng" dirty="0">
                <a:solidFill>
                  <a:schemeClr val="hlink"/>
                </a:solidFill>
                <a:ea typeface="Palatino Linotype"/>
                <a:cs typeface="Palatino Linotype"/>
                <a:hlinkClick r:id="rId2"/>
              </a:rPr>
              <a:t>file a patent application</a:t>
            </a:r>
            <a:r>
              <a:rPr lang="en-US" dirty="0">
                <a:ea typeface="Palatino Linotype"/>
                <a:cs typeface="Palatino Linotype"/>
              </a:rPr>
              <a:t> with the U.S. Patent &amp; Trademark Office (USPTO).</a:t>
            </a:r>
          </a:p>
          <a:p>
            <a:r>
              <a:rPr lang="en-US" dirty="0">
                <a:ea typeface="Palatino Linotype"/>
                <a:cs typeface="Palatino Linotype"/>
              </a:rPr>
              <a:t>The process of filing a patent application and negotiating the patent application with the USPTO is known as patent prosecution.  </a:t>
            </a:r>
          </a:p>
          <a:p>
            <a:r>
              <a:rPr lang="en-US" dirty="0">
                <a:ea typeface="Palatino Linotype"/>
                <a:cs typeface="Palatino Linotype"/>
              </a:rPr>
              <a:t>A patent application is made in an inventor’s name, and the inventor is presumed to initially own rights in the invention.</a:t>
            </a:r>
          </a:p>
          <a:p>
            <a:r>
              <a:rPr lang="en-US" dirty="0">
                <a:ea typeface="Palatino Linotype"/>
                <a:cs typeface="Palatino Linotype"/>
              </a:rPr>
              <a:t>An inventor may assign (or may be required to assign) the patent application or patent to another party.</a:t>
            </a:r>
          </a:p>
          <a:p>
            <a:endParaRPr lang="en-US" dirty="0">
              <a:ea typeface="Palatino Linotype"/>
              <a:cs typeface="Palatino Linotype"/>
            </a:endParaRPr>
          </a:p>
          <a:p>
            <a:endParaRPr lang="en-US" dirty="0">
              <a:ea typeface="Palatino Linotype"/>
              <a:cs typeface="Palatino Linotype"/>
            </a:endParaRPr>
          </a:p>
          <a:p>
            <a:endParaRPr lang="en-US" dirty="0"/>
          </a:p>
        </p:txBody>
      </p:sp>
    </p:spTree>
    <p:extLst>
      <p:ext uri="{BB962C8B-B14F-4D97-AF65-F5344CB8AC3E}">
        <p14:creationId xmlns:p14="http://schemas.microsoft.com/office/powerpoint/2010/main" val="21361772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68"/>
          <p:cNvSpPr txBox="1">
            <a:spLocks noGrp="1"/>
          </p:cNvSpPr>
          <p:nvPr>
            <p:ph type="body" idx="2"/>
          </p:nvPr>
        </p:nvSpPr>
        <p:spPr>
          <a:xfrm>
            <a:off x="884625" y="1596450"/>
            <a:ext cx="5815800" cy="3784200"/>
          </a:xfrm>
          <a:prstGeom prst="rect">
            <a:avLst/>
          </a:prstGeom>
          <a:noFill/>
          <a:ln>
            <a:noFill/>
          </a:ln>
        </p:spPr>
        <p:txBody>
          <a:bodyPr spcFirstLastPara="1" wrap="square" lIns="91425" tIns="45700" rIns="91425" bIns="45700" anchor="t" anchorCtr="0">
            <a:noAutofit/>
          </a:bodyPr>
          <a:lstStyle/>
          <a:p>
            <a:pPr marL="415114" lvl="0" indent="-311514" algn="l" rtl="0">
              <a:lnSpc>
                <a:spcPct val="100000"/>
              </a:lnSpc>
              <a:spcBef>
                <a:spcPts val="0"/>
              </a:spcBef>
              <a:spcAft>
                <a:spcPts val="0"/>
              </a:spcAft>
              <a:buSzPts val="2000"/>
              <a:buChar char="•"/>
            </a:pPr>
            <a:r>
              <a:rPr lang="en-US"/>
              <a:t>A patent provides a right to exclude others. </a:t>
            </a:r>
            <a:endParaRPr/>
          </a:p>
          <a:p>
            <a:pPr marL="415114" lvl="0" indent="-311514" algn="l" rtl="0">
              <a:lnSpc>
                <a:spcPct val="100000"/>
              </a:lnSpc>
              <a:spcBef>
                <a:spcPts val="1200"/>
              </a:spcBef>
              <a:spcAft>
                <a:spcPts val="0"/>
              </a:spcAft>
              <a:buSzPts val="2000"/>
              <a:buChar char="•"/>
            </a:pPr>
            <a:r>
              <a:rPr lang="en-US"/>
              <a:t>It </a:t>
            </a:r>
            <a:r>
              <a:rPr lang="en-US" b="1"/>
              <a:t>does not</a:t>
            </a:r>
            <a:r>
              <a:rPr lang="en-US"/>
              <a:t> give the right to make, use, or sell the patented invention.</a:t>
            </a:r>
            <a:endParaRPr/>
          </a:p>
          <a:p>
            <a:pPr marL="415115" lvl="0" indent="-311514" algn="l" rtl="0">
              <a:lnSpc>
                <a:spcPct val="100000"/>
              </a:lnSpc>
              <a:spcBef>
                <a:spcPts val="1200"/>
              </a:spcBef>
              <a:spcAft>
                <a:spcPts val="0"/>
              </a:spcAft>
              <a:buSzPts val="2000"/>
              <a:buChar char="•"/>
            </a:pPr>
            <a:r>
              <a:rPr lang="en-US"/>
              <a:t>A party that practices an invention claimed in a patent without a license from the owner infringes the patent.</a:t>
            </a:r>
            <a:endParaRPr/>
          </a:p>
          <a:p>
            <a:pPr marL="914400" lvl="0" indent="-241300" algn="l" rtl="0">
              <a:lnSpc>
                <a:spcPct val="100000"/>
              </a:lnSpc>
              <a:spcBef>
                <a:spcPts val="1200"/>
              </a:spcBef>
              <a:spcAft>
                <a:spcPts val="0"/>
              </a:spcAft>
              <a:buSzPts val="2000"/>
              <a:buFont typeface="Noto Sans Symbols"/>
              <a:buChar char="➢"/>
            </a:pPr>
            <a:r>
              <a:rPr lang="en-US"/>
              <a:t>Direct Infringement vs. Indirect Infringement</a:t>
            </a:r>
            <a:endParaRPr/>
          </a:p>
          <a:p>
            <a:pPr marL="914400" lvl="0" indent="-241300" algn="l" rtl="0">
              <a:lnSpc>
                <a:spcPct val="100000"/>
              </a:lnSpc>
              <a:spcBef>
                <a:spcPts val="1200"/>
              </a:spcBef>
              <a:spcAft>
                <a:spcPts val="1200"/>
              </a:spcAft>
              <a:buSzPts val="2000"/>
              <a:buFont typeface="Noto Sans Symbols"/>
              <a:buChar char="➢"/>
            </a:pPr>
            <a:r>
              <a:rPr lang="en-US"/>
              <a:t>Remedies</a:t>
            </a:r>
            <a:endParaRPr/>
          </a:p>
        </p:txBody>
      </p:sp>
      <p:sp>
        <p:nvSpPr>
          <p:cNvPr id="459" name="Google Shape;459;p68"/>
          <p:cNvSpPr txBox="1">
            <a:spLocks noGrp="1"/>
          </p:cNvSpPr>
          <p:nvPr>
            <p:ph type="title" idx="4294967295"/>
          </p:nvPr>
        </p:nvSpPr>
        <p:spPr>
          <a:xfrm>
            <a:off x="756175" y="541650"/>
            <a:ext cx="9734700" cy="800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entury Gothic"/>
              <a:buNone/>
            </a:pPr>
            <a:r>
              <a:rPr lang="en-US"/>
              <a:t>Patent Rights &amp; Litigation</a:t>
            </a:r>
            <a:endParaRPr/>
          </a:p>
        </p:txBody>
      </p:sp>
      <p:pic>
        <p:nvPicPr>
          <p:cNvPr id="460" name="Google Shape;460;p68"/>
          <p:cNvPicPr preferRelativeResize="0"/>
          <p:nvPr/>
        </p:nvPicPr>
        <p:blipFill>
          <a:blip r:embed="rId3">
            <a:alphaModFix/>
          </a:blip>
          <a:stretch>
            <a:fillRect/>
          </a:stretch>
        </p:blipFill>
        <p:spPr>
          <a:xfrm>
            <a:off x="7494741" y="1596450"/>
            <a:ext cx="3759184" cy="3684000"/>
          </a:xfrm>
          <a:prstGeom prst="rect">
            <a:avLst/>
          </a:prstGeom>
          <a:noFill/>
          <a:ln>
            <a:noFill/>
          </a:ln>
          <a:effectLst>
            <a:outerShdw blurRad="100013" dist="104775" dir="8400000" algn="bl" rotWithShape="0">
              <a:srgbClr val="000000">
                <a:alpha val="68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69"/>
          <p:cNvSpPr txBox="1">
            <a:spLocks noGrp="1"/>
          </p:cNvSpPr>
          <p:nvPr>
            <p:ph type="body" idx="2"/>
          </p:nvPr>
        </p:nvSpPr>
        <p:spPr>
          <a:xfrm>
            <a:off x="832375" y="1774950"/>
            <a:ext cx="10506300" cy="4122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b="1" dirty="0"/>
              <a:t>A trademark identifies the source of a good or service used in commerce. </a:t>
            </a:r>
            <a:endParaRPr dirty="0"/>
          </a:p>
          <a:p>
            <a:pPr marL="457200" lvl="0" indent="-355600" algn="l" rtl="0">
              <a:lnSpc>
                <a:spcPct val="100000"/>
              </a:lnSpc>
              <a:spcBef>
                <a:spcPts val="1200"/>
              </a:spcBef>
              <a:spcAft>
                <a:spcPts val="0"/>
              </a:spcAft>
              <a:buSzPts val="2000"/>
              <a:buChar char="•"/>
            </a:pPr>
            <a:r>
              <a:rPr lang="en-US" dirty="0"/>
              <a:t>Words, phrases, or letters (</a:t>
            </a:r>
            <a:r>
              <a:rPr lang="en-US" i="1" dirty="0"/>
              <a:t>e.g.</a:t>
            </a:r>
            <a:r>
              <a:rPr lang="en-US" dirty="0"/>
              <a:t>, APPLE®, McDonald’s slogan </a:t>
            </a:r>
            <a:r>
              <a:rPr lang="en-US" i="1" dirty="0"/>
              <a:t>‘I’m Lovin’ It,’</a:t>
            </a:r>
            <a:r>
              <a:rPr lang="en-US" dirty="0"/>
              <a:t> General Electric’s </a:t>
            </a:r>
            <a:r>
              <a:rPr lang="en-US" i="1" dirty="0"/>
              <a:t>GE </a:t>
            </a:r>
            <a:r>
              <a:rPr lang="en-US" dirty="0"/>
              <a:t>mark).</a:t>
            </a:r>
            <a:endParaRPr dirty="0"/>
          </a:p>
          <a:p>
            <a:pPr marL="457200" lvl="0" indent="-355600" algn="l" rtl="0">
              <a:lnSpc>
                <a:spcPct val="100000"/>
              </a:lnSpc>
              <a:spcBef>
                <a:spcPts val="1200"/>
              </a:spcBef>
              <a:spcAft>
                <a:spcPts val="0"/>
              </a:spcAft>
              <a:buSzPts val="2000"/>
              <a:buChar char="•"/>
            </a:pPr>
            <a:r>
              <a:rPr lang="en-US" dirty="0"/>
              <a:t>Symbols or shapes (</a:t>
            </a:r>
            <a:r>
              <a:rPr lang="en-US" i="1" dirty="0"/>
              <a:t>e.g.</a:t>
            </a:r>
            <a:r>
              <a:rPr lang="en-US" dirty="0"/>
              <a:t>, Nike’s “swoosh” or the Pepsi logo).</a:t>
            </a:r>
            <a:endParaRPr dirty="0"/>
          </a:p>
          <a:p>
            <a:pPr marL="457200" lvl="0" indent="-355600" algn="l" rtl="0">
              <a:lnSpc>
                <a:spcPct val="100000"/>
              </a:lnSpc>
              <a:spcBef>
                <a:spcPts val="1200"/>
              </a:spcBef>
              <a:spcAft>
                <a:spcPts val="0"/>
              </a:spcAft>
              <a:buSzPts val="2000"/>
              <a:buChar char="•"/>
            </a:pPr>
            <a:r>
              <a:rPr lang="en-US" dirty="0"/>
              <a:t>Products, packages, or store designs (</a:t>
            </a:r>
            <a:r>
              <a:rPr lang="en-US" i="1" dirty="0"/>
              <a:t>e.g.</a:t>
            </a:r>
            <a:r>
              <a:rPr lang="en-US" dirty="0"/>
              <a:t>, 7-Eleven store design, APPLE® store design, adidas’ three stripes). </a:t>
            </a:r>
            <a:endParaRPr dirty="0"/>
          </a:p>
          <a:p>
            <a:pPr marL="457200" lvl="0" indent="-355600" algn="l" rtl="0">
              <a:lnSpc>
                <a:spcPct val="100000"/>
              </a:lnSpc>
              <a:spcBef>
                <a:spcPts val="1200"/>
              </a:spcBef>
              <a:spcAft>
                <a:spcPts val="1200"/>
              </a:spcAft>
              <a:buSzPts val="2000"/>
              <a:buChar char="•"/>
            </a:pPr>
            <a:r>
              <a:rPr lang="en-US" dirty="0"/>
              <a:t>Sounds, scents, colors, or patterns (</a:t>
            </a:r>
            <a:r>
              <a:rPr lang="en-US" i="1" dirty="0"/>
              <a:t>e.g.</a:t>
            </a:r>
            <a:r>
              <a:rPr lang="en-US" dirty="0"/>
              <a:t>, NBC’s 3-note chimes, Tiffany’s blue packaging, Burberry’s plaid). </a:t>
            </a:r>
            <a:endParaRPr dirty="0"/>
          </a:p>
        </p:txBody>
      </p:sp>
      <p:sp>
        <p:nvSpPr>
          <p:cNvPr id="466" name="Google Shape;466;p69"/>
          <p:cNvSpPr txBox="1">
            <a:spLocks noGrp="1"/>
          </p:cNvSpPr>
          <p:nvPr>
            <p:ph type="title" idx="4294967295"/>
          </p:nvPr>
        </p:nvSpPr>
        <p:spPr>
          <a:xfrm>
            <a:off x="832375" y="505250"/>
            <a:ext cx="9734700" cy="800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entury Gothic"/>
              <a:buNone/>
            </a:pPr>
            <a:r>
              <a:rPr lang="en-US"/>
              <a:t>What is a Trademark?</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70"/>
          <p:cNvSpPr txBox="1">
            <a:spLocks noGrp="1"/>
          </p:cNvSpPr>
          <p:nvPr>
            <p:ph type="body" idx="2"/>
          </p:nvPr>
        </p:nvSpPr>
        <p:spPr>
          <a:xfrm>
            <a:off x="854450" y="1343950"/>
            <a:ext cx="10757400" cy="4405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b="1" dirty="0"/>
              <a:t>A trademark must be used in commerce &amp; be distinctive. A hierarchy of distinctiveness exists to determine the strength of a mark. </a:t>
            </a:r>
            <a:endParaRPr b="1" dirty="0"/>
          </a:p>
          <a:p>
            <a:pPr marL="914400" lvl="0" indent="-288925" algn="l" rtl="0">
              <a:lnSpc>
                <a:spcPct val="100000"/>
              </a:lnSpc>
              <a:spcBef>
                <a:spcPts val="1200"/>
              </a:spcBef>
              <a:spcAft>
                <a:spcPts val="0"/>
              </a:spcAft>
              <a:buSzPts val="2000"/>
              <a:buChar char="●"/>
            </a:pPr>
            <a:r>
              <a:rPr lang="en-US" dirty="0"/>
              <a:t>Coined (no commonplace meaning) (</a:t>
            </a:r>
            <a:r>
              <a:rPr lang="en-US" i="1" dirty="0"/>
              <a:t>e.g.</a:t>
            </a:r>
            <a:r>
              <a:rPr lang="en-US" dirty="0"/>
              <a:t>, KODAK®).</a:t>
            </a:r>
            <a:endParaRPr dirty="0"/>
          </a:p>
          <a:p>
            <a:pPr marL="914400" lvl="0" indent="-288925" algn="l" rtl="0">
              <a:lnSpc>
                <a:spcPct val="100000"/>
              </a:lnSpc>
              <a:spcBef>
                <a:spcPts val="1200"/>
              </a:spcBef>
              <a:spcAft>
                <a:spcPts val="0"/>
              </a:spcAft>
              <a:buSzPts val="2000"/>
              <a:buChar char="●"/>
            </a:pPr>
            <a:r>
              <a:rPr lang="en-US" dirty="0"/>
              <a:t>Arbitrary (</a:t>
            </a:r>
            <a:r>
              <a:rPr lang="en-US" i="1" dirty="0"/>
              <a:t>e.g.</a:t>
            </a:r>
            <a:r>
              <a:rPr lang="en-US" dirty="0"/>
              <a:t>, APPLE® for computers).</a:t>
            </a:r>
            <a:endParaRPr dirty="0"/>
          </a:p>
          <a:p>
            <a:pPr marL="914400" lvl="0" indent="-288925" algn="l" rtl="0">
              <a:lnSpc>
                <a:spcPct val="100000"/>
              </a:lnSpc>
              <a:spcBef>
                <a:spcPts val="1200"/>
              </a:spcBef>
              <a:spcAft>
                <a:spcPts val="0"/>
              </a:spcAft>
              <a:buSzPts val="2000"/>
              <a:buChar char="●"/>
            </a:pPr>
            <a:r>
              <a:rPr lang="en-US" dirty="0"/>
              <a:t>Suggestive (</a:t>
            </a:r>
            <a:r>
              <a:rPr lang="en-US" i="1" dirty="0"/>
              <a:t>e.g.</a:t>
            </a:r>
            <a:r>
              <a:rPr lang="en-US" dirty="0"/>
              <a:t>, KOOL-AID®).</a:t>
            </a:r>
            <a:endParaRPr dirty="0"/>
          </a:p>
          <a:p>
            <a:pPr marL="914400" lvl="0" indent="-288925" algn="l" rtl="0">
              <a:lnSpc>
                <a:spcPct val="100000"/>
              </a:lnSpc>
              <a:spcBef>
                <a:spcPts val="1200"/>
              </a:spcBef>
              <a:spcAft>
                <a:spcPts val="0"/>
              </a:spcAft>
              <a:buSzPts val="2000"/>
              <a:buChar char="●"/>
            </a:pPr>
            <a:r>
              <a:rPr lang="en-US" dirty="0"/>
              <a:t>Descriptive (cannot be registered unless the mark acquired distinctiveness) (</a:t>
            </a:r>
            <a:r>
              <a:rPr lang="en-US" i="1" dirty="0"/>
              <a:t>e.g.</a:t>
            </a:r>
            <a:r>
              <a:rPr lang="en-US" dirty="0"/>
              <a:t>, NO SPOT RINSE SYSTEM®).</a:t>
            </a:r>
            <a:endParaRPr dirty="0"/>
          </a:p>
          <a:p>
            <a:pPr marL="914400" lvl="0" indent="-288925" algn="l" rtl="0">
              <a:lnSpc>
                <a:spcPct val="100000"/>
              </a:lnSpc>
              <a:spcBef>
                <a:spcPts val="1200"/>
              </a:spcBef>
              <a:spcAft>
                <a:spcPts val="1200"/>
              </a:spcAft>
              <a:buSzPts val="2000"/>
              <a:buChar char="●"/>
            </a:pPr>
            <a:r>
              <a:rPr lang="en-US" dirty="0"/>
              <a:t>Generic (can never be registered as a trademark) (</a:t>
            </a:r>
            <a:r>
              <a:rPr lang="en-US" i="1" dirty="0"/>
              <a:t>e.g.</a:t>
            </a:r>
            <a:r>
              <a:rPr lang="en-US" dirty="0"/>
              <a:t>, BAKERY, SOAP, ICE CREAM).</a:t>
            </a:r>
            <a:endParaRPr dirty="0"/>
          </a:p>
        </p:txBody>
      </p:sp>
      <p:sp>
        <p:nvSpPr>
          <p:cNvPr id="472" name="Google Shape;472;p70"/>
          <p:cNvSpPr txBox="1">
            <a:spLocks noGrp="1"/>
          </p:cNvSpPr>
          <p:nvPr>
            <p:ph type="title" idx="4294967295"/>
          </p:nvPr>
        </p:nvSpPr>
        <p:spPr>
          <a:xfrm>
            <a:off x="756175" y="372125"/>
            <a:ext cx="9734700" cy="800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entury Gothic"/>
              <a:buNone/>
            </a:pPr>
            <a:r>
              <a:rPr lang="en-US"/>
              <a:t>Trademark Requirements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71"/>
          <p:cNvSpPr txBox="1">
            <a:spLocks noGrp="1"/>
          </p:cNvSpPr>
          <p:nvPr>
            <p:ph type="body" idx="2"/>
          </p:nvPr>
        </p:nvSpPr>
        <p:spPr>
          <a:xfrm>
            <a:off x="756175" y="2460750"/>
            <a:ext cx="5464800" cy="3176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2453"/>
              </a:spcBef>
              <a:spcAft>
                <a:spcPts val="0"/>
              </a:spcAft>
              <a:buNone/>
            </a:pPr>
            <a:r>
              <a:rPr lang="en-US" sz="3621"/>
              <a:t>The </a:t>
            </a:r>
            <a:r>
              <a:rPr lang="en-US" sz="3621" b="1">
                <a:solidFill>
                  <a:srgbClr val="1C4587"/>
                </a:solidFill>
              </a:rPr>
              <a:t>MORE </a:t>
            </a:r>
            <a:r>
              <a:rPr lang="en-US" sz="3621"/>
              <a:t>information a trademark conveys about the associated product or service, the </a:t>
            </a:r>
            <a:r>
              <a:rPr lang="en-US" sz="3621" b="1">
                <a:solidFill>
                  <a:srgbClr val="1C4587"/>
                </a:solidFill>
              </a:rPr>
              <a:t>LESS </a:t>
            </a:r>
            <a:r>
              <a:rPr lang="en-US" sz="3621"/>
              <a:t>useful &amp; valuable it is as a trademark. </a:t>
            </a:r>
            <a:endParaRPr sz="3200"/>
          </a:p>
        </p:txBody>
      </p:sp>
      <p:sp>
        <p:nvSpPr>
          <p:cNvPr id="478" name="Google Shape;478;p71"/>
          <p:cNvSpPr txBox="1">
            <a:spLocks noGrp="1"/>
          </p:cNvSpPr>
          <p:nvPr>
            <p:ph type="title" idx="4294967295"/>
          </p:nvPr>
        </p:nvSpPr>
        <p:spPr>
          <a:xfrm>
            <a:off x="756175" y="1049075"/>
            <a:ext cx="9734700" cy="800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entury Gothic"/>
              <a:buNone/>
            </a:pPr>
            <a:r>
              <a:rPr lang="en-US"/>
              <a:t>General Rule for Trademarks:</a:t>
            </a:r>
            <a:endParaRPr/>
          </a:p>
        </p:txBody>
      </p:sp>
      <p:pic>
        <p:nvPicPr>
          <p:cNvPr id="479" name="Google Shape;479;p71"/>
          <p:cNvPicPr preferRelativeResize="0"/>
          <p:nvPr/>
        </p:nvPicPr>
        <p:blipFill>
          <a:blip r:embed="rId3">
            <a:alphaModFix/>
          </a:blip>
          <a:stretch>
            <a:fillRect/>
          </a:stretch>
        </p:blipFill>
        <p:spPr>
          <a:xfrm>
            <a:off x="7223400" y="2620200"/>
            <a:ext cx="4286250" cy="2857500"/>
          </a:xfrm>
          <a:prstGeom prst="rect">
            <a:avLst/>
          </a:prstGeom>
          <a:noFill/>
          <a:ln>
            <a:noFill/>
          </a:ln>
          <a:effectLst>
            <a:outerShdw blurRad="85725" dist="104775" dir="8400000" algn="bl" rotWithShape="0">
              <a:srgbClr val="000000">
                <a:alpha val="68000"/>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72"/>
          <p:cNvSpPr txBox="1">
            <a:spLocks noGrp="1"/>
          </p:cNvSpPr>
          <p:nvPr>
            <p:ph type="body" idx="2"/>
          </p:nvPr>
        </p:nvSpPr>
        <p:spPr>
          <a:xfrm>
            <a:off x="619000" y="941700"/>
            <a:ext cx="11341352" cy="4974600"/>
          </a:xfrm>
          <a:prstGeom prst="rect">
            <a:avLst/>
          </a:prstGeom>
          <a:noFill/>
          <a:ln>
            <a:noFill/>
          </a:ln>
        </p:spPr>
        <p:txBody>
          <a:bodyPr spcFirstLastPara="1" wrap="square" lIns="91425" tIns="45700" rIns="91425" bIns="45700" anchor="t" anchorCtr="0">
            <a:noAutofit/>
          </a:bodyPr>
          <a:lstStyle/>
          <a:p>
            <a:pPr marL="457200" lvl="0" indent="-368300" algn="l" rtl="0">
              <a:lnSpc>
                <a:spcPct val="100000"/>
              </a:lnSpc>
              <a:spcBef>
                <a:spcPts val="0"/>
              </a:spcBef>
              <a:spcAft>
                <a:spcPts val="0"/>
              </a:spcAft>
              <a:buSzPts val="2200"/>
              <a:buChar char="•"/>
            </a:pPr>
            <a:r>
              <a:rPr lang="en-US" dirty="0"/>
              <a:t>Trademark rights &amp; ownership are acquired through use of the mark </a:t>
            </a:r>
            <a:r>
              <a:rPr lang="en-US" b="1" i="1" dirty="0"/>
              <a:t>in commerce</a:t>
            </a:r>
            <a:r>
              <a:rPr lang="en-US" dirty="0"/>
              <a:t>. </a:t>
            </a:r>
            <a:endParaRPr dirty="0"/>
          </a:p>
          <a:p>
            <a:pPr marL="457200" lvl="0" indent="-368300" algn="l" rtl="0">
              <a:lnSpc>
                <a:spcPct val="100000"/>
              </a:lnSpc>
              <a:spcBef>
                <a:spcPts val="0"/>
              </a:spcBef>
              <a:spcAft>
                <a:spcPts val="0"/>
              </a:spcAft>
              <a:buSzPts val="2200"/>
              <a:buChar char="•"/>
            </a:pPr>
            <a:r>
              <a:rPr lang="en-US" dirty="0"/>
              <a:t>Registration of a trademark is not necessary, but registration provides benefits to the owner.</a:t>
            </a:r>
            <a:endParaRPr dirty="0"/>
          </a:p>
          <a:p>
            <a:pPr marL="0" lvl="0" indent="0" algn="l" rtl="0">
              <a:lnSpc>
                <a:spcPct val="100000"/>
              </a:lnSpc>
              <a:spcBef>
                <a:spcPts val="1000"/>
              </a:spcBef>
              <a:spcAft>
                <a:spcPts val="0"/>
              </a:spcAft>
              <a:buNone/>
            </a:pPr>
            <a:r>
              <a:rPr lang="en-US" b="1" dirty="0"/>
              <a:t>Benefits include:</a:t>
            </a:r>
            <a:endParaRPr b="1" dirty="0"/>
          </a:p>
          <a:p>
            <a:pPr marL="914400" marR="3950633" lvl="1" indent="-368300" algn="l" rtl="0">
              <a:lnSpc>
                <a:spcPct val="100000"/>
              </a:lnSpc>
              <a:spcBef>
                <a:spcPts val="1000"/>
              </a:spcBef>
              <a:spcAft>
                <a:spcPts val="0"/>
              </a:spcAft>
              <a:buSzPts val="2200"/>
              <a:buChar char="➢"/>
            </a:pPr>
            <a:r>
              <a:rPr lang="en-US" sz="2000" dirty="0">
                <a:latin typeface="Century Gothic" panose="020B0502020202020204" pitchFamily="34" charset="0"/>
              </a:rPr>
              <a:t>Rights extend nationwide from the filing date of a trademark application, even if use is in a limited region.</a:t>
            </a:r>
            <a:endParaRPr sz="2000" dirty="0">
              <a:latin typeface="Century Gothic" panose="020B0502020202020204" pitchFamily="34" charset="0"/>
            </a:endParaRPr>
          </a:p>
          <a:p>
            <a:pPr marL="914400" marR="3950633" lvl="1" indent="-368300" algn="l" rtl="0">
              <a:lnSpc>
                <a:spcPct val="100000"/>
              </a:lnSpc>
              <a:spcBef>
                <a:spcPts val="1000"/>
              </a:spcBef>
              <a:spcAft>
                <a:spcPts val="0"/>
              </a:spcAft>
              <a:buSzPts val="2200"/>
              <a:buChar char="➢"/>
            </a:pPr>
            <a:r>
              <a:rPr lang="en-US" sz="2000" dirty="0">
                <a:latin typeface="Century Gothic" panose="020B0502020202020204" pitchFamily="34" charset="0"/>
              </a:rPr>
              <a:t>Constructive notice to the public of ownership.</a:t>
            </a:r>
            <a:endParaRPr sz="2000" dirty="0">
              <a:latin typeface="Century Gothic" panose="020B0502020202020204" pitchFamily="34" charset="0"/>
            </a:endParaRPr>
          </a:p>
          <a:p>
            <a:pPr marL="914400" marR="3950633" lvl="1" indent="-368300" algn="l" rtl="0">
              <a:lnSpc>
                <a:spcPct val="100000"/>
              </a:lnSpc>
              <a:spcBef>
                <a:spcPts val="1000"/>
              </a:spcBef>
              <a:spcAft>
                <a:spcPts val="0"/>
              </a:spcAft>
              <a:buSzPts val="2200"/>
              <a:buChar char="➢"/>
            </a:pPr>
            <a:r>
              <a:rPr lang="en-US" sz="2000" dirty="0">
                <a:latin typeface="Century Gothic" panose="020B0502020202020204" pitchFamily="34" charset="0"/>
              </a:rPr>
              <a:t>Legal </a:t>
            </a:r>
            <a:r>
              <a:rPr lang="en-US" sz="2000" u="sng" dirty="0">
                <a:solidFill>
                  <a:schemeClr val="hlink"/>
                </a:solidFill>
                <a:latin typeface="Century Gothic" panose="020B0502020202020204" pitchFamily="34" charset="0"/>
                <a:hlinkClick r:id="rId3"/>
              </a:rPr>
              <a:t>presumption of ownership</a:t>
            </a:r>
            <a:r>
              <a:rPr lang="en-US" sz="2000" dirty="0">
                <a:latin typeface="Century Gothic" panose="020B0502020202020204" pitchFamily="34" charset="0"/>
              </a:rPr>
              <a:t> of the mark and the exclusive right to use the mark nationwide on or in connection with the goods and/or services listed in the registration.</a:t>
            </a:r>
            <a:endParaRPr sz="2000" dirty="0">
              <a:latin typeface="Century Gothic" panose="020B0502020202020204" pitchFamily="34" charset="0"/>
            </a:endParaRPr>
          </a:p>
          <a:p>
            <a:pPr marL="914400" marR="3950633" lvl="1" indent="-368300" algn="l" rtl="0">
              <a:lnSpc>
                <a:spcPct val="100000"/>
              </a:lnSpc>
              <a:spcBef>
                <a:spcPts val="1000"/>
              </a:spcBef>
              <a:spcAft>
                <a:spcPts val="0"/>
              </a:spcAft>
              <a:buSzPts val="2200"/>
              <a:buChar char="➢"/>
            </a:pPr>
            <a:r>
              <a:rPr lang="en-US" sz="2000" dirty="0">
                <a:latin typeface="Century Gothic" panose="020B0502020202020204" pitchFamily="34" charset="0"/>
              </a:rPr>
              <a:t>Use the U.S. registration as a basis to obtain registration in other countries.</a:t>
            </a:r>
            <a:endParaRPr sz="2000" dirty="0">
              <a:latin typeface="Century Gothic" panose="020B0502020202020204" pitchFamily="34" charset="0"/>
            </a:endParaRPr>
          </a:p>
          <a:p>
            <a:pPr marL="914400" marR="3950633" lvl="1" indent="-368300" algn="l" rtl="0">
              <a:lnSpc>
                <a:spcPct val="100000"/>
              </a:lnSpc>
              <a:spcBef>
                <a:spcPts val="1000"/>
              </a:spcBef>
              <a:spcAft>
                <a:spcPts val="1000"/>
              </a:spcAft>
              <a:buSzPts val="2200"/>
              <a:buChar char="➢"/>
            </a:pPr>
            <a:r>
              <a:rPr lang="en-US" sz="2000" dirty="0">
                <a:latin typeface="Century Gothic" panose="020B0502020202020204" pitchFamily="34" charset="0"/>
              </a:rPr>
              <a:t>Right to use the registered trademark symbol “®”.</a:t>
            </a:r>
            <a:endParaRPr sz="2000" dirty="0">
              <a:latin typeface="Century Gothic" panose="020B0502020202020204" pitchFamily="34" charset="0"/>
            </a:endParaRPr>
          </a:p>
        </p:txBody>
      </p:sp>
      <p:sp>
        <p:nvSpPr>
          <p:cNvPr id="485" name="Google Shape;485;p72"/>
          <p:cNvSpPr txBox="1">
            <a:spLocks noGrp="1"/>
          </p:cNvSpPr>
          <p:nvPr>
            <p:ph type="title" idx="4294967295"/>
          </p:nvPr>
        </p:nvSpPr>
        <p:spPr>
          <a:xfrm>
            <a:off x="756175" y="176200"/>
            <a:ext cx="9734700" cy="800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2"/>
              </a:buClr>
              <a:buSzPct val="100000"/>
              <a:buFont typeface="Century Gothic"/>
              <a:buNone/>
            </a:pPr>
            <a:r>
              <a:rPr lang="en-US"/>
              <a:t>Trademark Ownership &amp; Registration</a:t>
            </a:r>
            <a:endParaRPr/>
          </a:p>
        </p:txBody>
      </p:sp>
      <p:pic>
        <p:nvPicPr>
          <p:cNvPr id="486" name="Google Shape;486;p72"/>
          <p:cNvPicPr preferRelativeResize="0"/>
          <p:nvPr/>
        </p:nvPicPr>
        <p:blipFill>
          <a:blip r:embed="rId4">
            <a:alphaModFix/>
          </a:blip>
          <a:stretch>
            <a:fillRect/>
          </a:stretch>
        </p:blipFill>
        <p:spPr>
          <a:xfrm>
            <a:off x="8118325" y="2811175"/>
            <a:ext cx="3602700" cy="2401800"/>
          </a:xfrm>
          <a:prstGeom prst="rect">
            <a:avLst/>
          </a:prstGeom>
          <a:noFill/>
          <a:ln>
            <a:noFill/>
          </a:ln>
          <a:effectLst>
            <a:outerShdw blurRad="85725" dist="104775" dir="8400000" algn="bl" rotWithShape="0">
              <a:srgbClr val="000000">
                <a:alpha val="68000"/>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73"/>
          <p:cNvSpPr txBox="1">
            <a:spLocks noGrp="1"/>
          </p:cNvSpPr>
          <p:nvPr>
            <p:ph type="body" idx="2"/>
          </p:nvPr>
        </p:nvSpPr>
        <p:spPr>
          <a:xfrm>
            <a:off x="984775" y="1677675"/>
            <a:ext cx="6431400" cy="4538700"/>
          </a:xfrm>
          <a:prstGeom prst="rect">
            <a:avLst/>
          </a:prstGeom>
          <a:noFill/>
          <a:ln>
            <a:noFill/>
          </a:ln>
        </p:spPr>
        <p:txBody>
          <a:bodyPr spcFirstLastPara="1" wrap="square" lIns="91425" tIns="45700" rIns="91425" bIns="45700" anchor="t" anchorCtr="0">
            <a:noAutofit/>
          </a:bodyPr>
          <a:lstStyle/>
          <a:p>
            <a:pPr marL="457200" lvl="0" indent="-355600" algn="l" rtl="0">
              <a:lnSpc>
                <a:spcPct val="100000"/>
              </a:lnSpc>
              <a:spcBef>
                <a:spcPts val="0"/>
              </a:spcBef>
              <a:spcAft>
                <a:spcPts val="0"/>
              </a:spcAft>
              <a:buSzPts val="2000"/>
              <a:buChar char="•"/>
            </a:pPr>
            <a:r>
              <a:rPr lang="en-US" dirty="0"/>
              <a:t>Original works of authorship fixed in a tangible medium. </a:t>
            </a:r>
            <a:endParaRPr dirty="0"/>
          </a:p>
          <a:p>
            <a:pPr marL="1200150" lvl="1" indent="-355600" algn="l" rtl="0">
              <a:lnSpc>
                <a:spcPct val="100000"/>
              </a:lnSpc>
              <a:spcBef>
                <a:spcPts val="1200"/>
              </a:spcBef>
              <a:spcAft>
                <a:spcPts val="0"/>
              </a:spcAft>
              <a:buSzPts val="2000"/>
              <a:buChar char="➢"/>
            </a:pPr>
            <a:r>
              <a:rPr lang="en-US" sz="2000" dirty="0">
                <a:latin typeface="Century Gothic" panose="020B0502020202020204" pitchFamily="34" charset="0"/>
              </a:rPr>
              <a:t>The work to be perceived, reproduced, or otherwise communicated.</a:t>
            </a:r>
            <a:endParaRPr sz="2000" dirty="0">
              <a:latin typeface="Century Gothic" panose="020B0502020202020204" pitchFamily="34" charset="0"/>
            </a:endParaRPr>
          </a:p>
          <a:p>
            <a:pPr marL="457200" lvl="0" indent="-355600" algn="l" rtl="0">
              <a:lnSpc>
                <a:spcPct val="100000"/>
              </a:lnSpc>
              <a:spcBef>
                <a:spcPts val="1200"/>
              </a:spcBef>
              <a:spcAft>
                <a:spcPts val="0"/>
              </a:spcAft>
              <a:buSzPts val="2000"/>
              <a:buChar char="•"/>
            </a:pPr>
            <a:r>
              <a:rPr lang="en-US" dirty="0"/>
              <a:t>Protects the </a:t>
            </a:r>
            <a:r>
              <a:rPr lang="en-US" b="1" dirty="0"/>
              <a:t>expression </a:t>
            </a:r>
            <a:r>
              <a:rPr lang="en-US" dirty="0"/>
              <a:t>of an idea, but </a:t>
            </a:r>
            <a:r>
              <a:rPr lang="en-US" b="1" dirty="0"/>
              <a:t>not </a:t>
            </a:r>
            <a:r>
              <a:rPr lang="en-US" dirty="0"/>
              <a:t>the idea or concept itself.</a:t>
            </a:r>
            <a:endParaRPr dirty="0"/>
          </a:p>
          <a:p>
            <a:pPr marL="457200" lvl="0" indent="-355600" algn="l" rtl="0">
              <a:lnSpc>
                <a:spcPct val="100000"/>
              </a:lnSpc>
              <a:spcBef>
                <a:spcPts val="1200"/>
              </a:spcBef>
              <a:spcAft>
                <a:spcPts val="0"/>
              </a:spcAft>
              <a:buSzPts val="2000"/>
              <a:buChar char="•"/>
            </a:pPr>
            <a:r>
              <a:rPr lang="en-US" dirty="0"/>
              <a:t>Copyright generally not available for:</a:t>
            </a:r>
            <a:endParaRPr dirty="0"/>
          </a:p>
          <a:p>
            <a:pPr marL="1200150" lvl="1" indent="-355600" algn="l" rtl="0">
              <a:lnSpc>
                <a:spcPct val="100000"/>
              </a:lnSpc>
              <a:spcBef>
                <a:spcPts val="1200"/>
              </a:spcBef>
              <a:spcAft>
                <a:spcPts val="0"/>
              </a:spcAft>
              <a:buSzPts val="2000"/>
              <a:buChar char="➢"/>
            </a:pPr>
            <a:r>
              <a:rPr lang="en-US" sz="2000" dirty="0">
                <a:latin typeface="Century Gothic" panose="020B0502020202020204" pitchFamily="34" charset="0"/>
              </a:rPr>
              <a:t>Words</a:t>
            </a:r>
            <a:endParaRPr sz="2000" dirty="0">
              <a:latin typeface="Century Gothic" panose="020B0502020202020204" pitchFamily="34" charset="0"/>
            </a:endParaRPr>
          </a:p>
          <a:p>
            <a:pPr marL="1200150" lvl="1" indent="-355600" algn="l" rtl="0">
              <a:lnSpc>
                <a:spcPct val="100000"/>
              </a:lnSpc>
              <a:spcBef>
                <a:spcPts val="1200"/>
              </a:spcBef>
              <a:spcAft>
                <a:spcPts val="0"/>
              </a:spcAft>
              <a:buSzPts val="2000"/>
              <a:buChar char="➢"/>
            </a:pPr>
            <a:r>
              <a:rPr lang="en-US" sz="2000" dirty="0">
                <a:latin typeface="Century Gothic" panose="020B0502020202020204" pitchFamily="34" charset="0"/>
              </a:rPr>
              <a:t>Symbols</a:t>
            </a:r>
            <a:endParaRPr sz="2000" dirty="0">
              <a:latin typeface="Century Gothic" panose="020B0502020202020204" pitchFamily="34" charset="0"/>
            </a:endParaRPr>
          </a:p>
          <a:p>
            <a:pPr marL="1200150" lvl="1" indent="-355600" algn="l" rtl="0">
              <a:lnSpc>
                <a:spcPct val="100000"/>
              </a:lnSpc>
              <a:spcBef>
                <a:spcPts val="1200"/>
              </a:spcBef>
              <a:spcAft>
                <a:spcPts val="0"/>
              </a:spcAft>
              <a:buSzPts val="2000"/>
              <a:buChar char="➢"/>
            </a:pPr>
            <a:r>
              <a:rPr lang="en-US" sz="2000" dirty="0">
                <a:latin typeface="Century Gothic" panose="020B0502020202020204" pitchFamily="34" charset="0"/>
              </a:rPr>
              <a:t>Slogans</a:t>
            </a:r>
            <a:endParaRPr sz="2000" dirty="0">
              <a:latin typeface="Century Gothic" panose="020B0502020202020204" pitchFamily="34" charset="0"/>
            </a:endParaRPr>
          </a:p>
          <a:p>
            <a:pPr marL="1200150" lvl="1" indent="-355600" algn="l" rtl="0">
              <a:lnSpc>
                <a:spcPct val="100000"/>
              </a:lnSpc>
              <a:spcBef>
                <a:spcPts val="1200"/>
              </a:spcBef>
              <a:spcAft>
                <a:spcPts val="1200"/>
              </a:spcAft>
              <a:buSzPts val="2000"/>
              <a:buChar char="➢"/>
            </a:pPr>
            <a:r>
              <a:rPr lang="en-US" sz="2000" b="1" dirty="0">
                <a:latin typeface="Century Gothic" panose="020B0502020202020204" pitchFamily="34" charset="0"/>
              </a:rPr>
              <a:t>Common </a:t>
            </a:r>
            <a:r>
              <a:rPr lang="en-US" sz="2000" dirty="0">
                <a:latin typeface="Century Gothic" panose="020B0502020202020204" pitchFamily="34" charset="0"/>
              </a:rPr>
              <a:t>designs</a:t>
            </a:r>
            <a:endParaRPr sz="2000" dirty="0">
              <a:latin typeface="Century Gothic" panose="020B0502020202020204" pitchFamily="34" charset="0"/>
            </a:endParaRPr>
          </a:p>
        </p:txBody>
      </p:sp>
      <p:sp>
        <p:nvSpPr>
          <p:cNvPr id="492" name="Google Shape;492;p73"/>
          <p:cNvSpPr txBox="1">
            <a:spLocks noGrp="1"/>
          </p:cNvSpPr>
          <p:nvPr>
            <p:ph type="title" idx="4294967295"/>
          </p:nvPr>
        </p:nvSpPr>
        <p:spPr>
          <a:xfrm>
            <a:off x="756175" y="728375"/>
            <a:ext cx="10869900" cy="9993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2"/>
              </a:buClr>
              <a:buSzPct val="100000"/>
              <a:buFont typeface="Century Gothic"/>
              <a:buNone/>
            </a:pPr>
            <a:r>
              <a:rPr lang="en-US"/>
              <a:t>What </a:t>
            </a:r>
            <a:r>
              <a:rPr lang="en-US" b="1"/>
              <a:t>Can </a:t>
            </a:r>
            <a:r>
              <a:rPr lang="en-US"/>
              <a:t>Be Protected by a Copyright?</a:t>
            </a:r>
            <a:endParaRPr/>
          </a:p>
        </p:txBody>
      </p:sp>
      <p:pic>
        <p:nvPicPr>
          <p:cNvPr id="493" name="Google Shape;493;p73"/>
          <p:cNvPicPr preferRelativeResize="0"/>
          <p:nvPr/>
        </p:nvPicPr>
        <p:blipFill>
          <a:blip r:embed="rId3">
            <a:alphaModFix/>
          </a:blip>
          <a:stretch>
            <a:fillRect/>
          </a:stretch>
        </p:blipFill>
        <p:spPr>
          <a:xfrm>
            <a:off x="7966925" y="1880100"/>
            <a:ext cx="2838450" cy="4286250"/>
          </a:xfrm>
          <a:prstGeom prst="rect">
            <a:avLst/>
          </a:prstGeom>
          <a:noFill/>
          <a:ln>
            <a:noFill/>
          </a:ln>
          <a:effectLst>
            <a:outerShdw blurRad="85725" dist="104775" dir="8400000" algn="bl" rotWithShape="0">
              <a:srgbClr val="000000">
                <a:alpha val="68000"/>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74"/>
          <p:cNvSpPr txBox="1">
            <a:spLocks noGrp="1"/>
          </p:cNvSpPr>
          <p:nvPr>
            <p:ph type="body" idx="2"/>
          </p:nvPr>
        </p:nvSpPr>
        <p:spPr>
          <a:xfrm>
            <a:off x="560225" y="2175975"/>
            <a:ext cx="5687100" cy="3934200"/>
          </a:xfrm>
          <a:prstGeom prst="rect">
            <a:avLst/>
          </a:prstGeom>
          <a:noFill/>
          <a:ln>
            <a:noFill/>
          </a:ln>
        </p:spPr>
        <p:txBody>
          <a:bodyPr spcFirstLastPara="1" wrap="square" lIns="91425" tIns="45700" rIns="91425" bIns="45700" anchor="t" anchorCtr="0">
            <a:noAutofit/>
          </a:bodyPr>
          <a:lstStyle/>
          <a:p>
            <a:pPr marL="457200" lvl="0" indent="-241300" algn="l" rtl="0">
              <a:lnSpc>
                <a:spcPct val="100000"/>
              </a:lnSpc>
              <a:spcBef>
                <a:spcPts val="0"/>
              </a:spcBef>
              <a:spcAft>
                <a:spcPts val="0"/>
              </a:spcAft>
              <a:buSzPts val="2000"/>
              <a:buChar char="•"/>
            </a:pPr>
            <a:r>
              <a:rPr lang="en-US" dirty="0"/>
              <a:t>Copyright protection available for work that contains sufficient originality &amp; expressive elements.</a:t>
            </a:r>
            <a:endParaRPr dirty="0"/>
          </a:p>
          <a:p>
            <a:pPr marL="457200" lvl="0" indent="-241300" algn="l" rtl="0">
              <a:lnSpc>
                <a:spcPct val="100000"/>
              </a:lnSpc>
              <a:spcBef>
                <a:spcPts val="1200"/>
              </a:spcBef>
              <a:spcAft>
                <a:spcPts val="0"/>
              </a:spcAft>
              <a:buSzPts val="2000"/>
              <a:buChar char="•"/>
            </a:pPr>
            <a:r>
              <a:rPr lang="en-US" dirty="0"/>
              <a:t>Unlike in patent law, there is no requirement that a copyrightable work be sufficiently </a:t>
            </a:r>
            <a:r>
              <a:rPr lang="en-US" b="1" dirty="0"/>
              <a:t>distinct </a:t>
            </a:r>
            <a:r>
              <a:rPr lang="en-US" dirty="0"/>
              <a:t>from earlier creations.  </a:t>
            </a:r>
            <a:endParaRPr dirty="0"/>
          </a:p>
          <a:p>
            <a:pPr marL="1143000" marR="741268" lvl="1" indent="-355600" algn="l" rtl="0">
              <a:lnSpc>
                <a:spcPct val="100000"/>
              </a:lnSpc>
              <a:spcBef>
                <a:spcPts val="1200"/>
              </a:spcBef>
              <a:spcAft>
                <a:spcPts val="0"/>
              </a:spcAft>
              <a:buSzPts val="2000"/>
              <a:buChar char="➢"/>
            </a:pPr>
            <a:r>
              <a:rPr lang="en-US" sz="2000" dirty="0">
                <a:latin typeface="Century Gothic" panose="020B0502020202020204" pitchFamily="34" charset="0"/>
              </a:rPr>
              <a:t>Independently created.</a:t>
            </a:r>
            <a:endParaRPr sz="2000" dirty="0">
              <a:latin typeface="Century Gothic" panose="020B0502020202020204" pitchFamily="34" charset="0"/>
            </a:endParaRPr>
          </a:p>
          <a:p>
            <a:pPr marL="1143000" marR="741268" lvl="1" indent="-355600" algn="l" rtl="0">
              <a:lnSpc>
                <a:spcPct val="100000"/>
              </a:lnSpc>
              <a:spcBef>
                <a:spcPts val="1200"/>
              </a:spcBef>
              <a:spcAft>
                <a:spcPts val="1200"/>
              </a:spcAft>
              <a:buSzPts val="2000"/>
              <a:buChar char="➢"/>
            </a:pPr>
            <a:r>
              <a:rPr lang="en-US" sz="2000" dirty="0">
                <a:latin typeface="Century Gothic" panose="020B0502020202020204" pitchFamily="34" charset="0"/>
              </a:rPr>
              <a:t>Possess a spark or minimal degree of </a:t>
            </a:r>
            <a:r>
              <a:rPr lang="en-US" sz="2000" u="sng" dirty="0">
                <a:solidFill>
                  <a:schemeClr val="hlink"/>
                </a:solidFill>
                <a:latin typeface="Century Gothic" panose="020B0502020202020204" pitchFamily="34" charset="0"/>
                <a:hlinkClick r:id="rId3"/>
              </a:rPr>
              <a:t>creativity</a:t>
            </a:r>
            <a:r>
              <a:rPr lang="en-US" sz="2000" dirty="0">
                <a:latin typeface="Century Gothic" panose="020B0502020202020204" pitchFamily="34" charset="0"/>
              </a:rPr>
              <a:t>.</a:t>
            </a:r>
            <a:endParaRPr sz="2000" dirty="0">
              <a:latin typeface="Century Gothic" panose="020B0502020202020204" pitchFamily="34" charset="0"/>
            </a:endParaRPr>
          </a:p>
        </p:txBody>
      </p:sp>
      <p:sp>
        <p:nvSpPr>
          <p:cNvPr id="499" name="Google Shape;499;p74"/>
          <p:cNvSpPr txBox="1">
            <a:spLocks noGrp="1"/>
          </p:cNvSpPr>
          <p:nvPr>
            <p:ph type="title" idx="4294967295"/>
          </p:nvPr>
        </p:nvSpPr>
        <p:spPr>
          <a:xfrm>
            <a:off x="756175" y="565225"/>
            <a:ext cx="9734700" cy="1040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2"/>
              </a:buClr>
              <a:buSzPct val="100000"/>
              <a:buFont typeface="Century Gothic"/>
              <a:buNone/>
            </a:pPr>
            <a:r>
              <a:rPr lang="en-US"/>
              <a:t>What Types of Work Receive Copyright Protection?</a:t>
            </a:r>
            <a:endParaRPr/>
          </a:p>
        </p:txBody>
      </p:sp>
      <p:pic>
        <p:nvPicPr>
          <p:cNvPr id="500" name="Google Shape;500;p74"/>
          <p:cNvPicPr preferRelativeResize="0"/>
          <p:nvPr/>
        </p:nvPicPr>
        <p:blipFill>
          <a:blip r:embed="rId4">
            <a:alphaModFix/>
          </a:blip>
          <a:stretch>
            <a:fillRect/>
          </a:stretch>
        </p:blipFill>
        <p:spPr>
          <a:xfrm>
            <a:off x="6772025" y="2313125"/>
            <a:ext cx="4286250" cy="2857500"/>
          </a:xfrm>
          <a:prstGeom prst="rect">
            <a:avLst/>
          </a:prstGeom>
          <a:noFill/>
          <a:ln>
            <a:noFill/>
          </a:ln>
          <a:effectLst>
            <a:outerShdw blurRad="85725" dist="104775" dir="8400000" algn="bl" rotWithShape="0">
              <a:srgbClr val="000000">
                <a:alpha val="680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75"/>
          <p:cNvSpPr txBox="1">
            <a:spLocks noGrp="1"/>
          </p:cNvSpPr>
          <p:nvPr>
            <p:ph type="body" idx="2"/>
          </p:nvPr>
        </p:nvSpPr>
        <p:spPr>
          <a:xfrm>
            <a:off x="756175" y="2079750"/>
            <a:ext cx="6853500" cy="3352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2200" b="1"/>
              <a:t>Examples of copyrightable material include musical compositions, sculptures, &amp; motion pictures. </a:t>
            </a:r>
            <a:endParaRPr sz="1600"/>
          </a:p>
          <a:p>
            <a:pPr marL="457200" marR="1648767" lvl="0" indent="-196850" algn="l" rtl="0">
              <a:lnSpc>
                <a:spcPct val="100000"/>
              </a:lnSpc>
              <a:spcBef>
                <a:spcPts val="1200"/>
              </a:spcBef>
              <a:spcAft>
                <a:spcPts val="0"/>
              </a:spcAft>
              <a:buSzPts val="2200"/>
              <a:buChar char="•"/>
            </a:pPr>
            <a:r>
              <a:rPr lang="en-US"/>
              <a:t>Logos, hangtags, labels, and even packaging that feature artwork or graphic design elements may be copyrightable.</a:t>
            </a:r>
            <a:endParaRPr/>
          </a:p>
          <a:p>
            <a:pPr marL="457200" marR="1648767" lvl="0" indent="-196850" algn="l" rtl="0">
              <a:lnSpc>
                <a:spcPct val="100000"/>
              </a:lnSpc>
              <a:spcBef>
                <a:spcPts val="1200"/>
              </a:spcBef>
              <a:spcAft>
                <a:spcPts val="1200"/>
              </a:spcAft>
              <a:buSzPts val="2200"/>
              <a:buChar char="•"/>
            </a:pPr>
            <a:r>
              <a:rPr lang="en-US"/>
              <a:t>Copyright registration for trademarks that incorporate such artwork or graphic design elements can provide another </a:t>
            </a:r>
            <a:r>
              <a:rPr lang="en-US" u="sng">
                <a:solidFill>
                  <a:schemeClr val="hlink"/>
                </a:solidFill>
                <a:hlinkClick r:id="rId3"/>
              </a:rPr>
              <a:t>layer of protection</a:t>
            </a:r>
            <a:r>
              <a:rPr lang="en-US"/>
              <a:t> for the mark/logo.</a:t>
            </a:r>
            <a:endParaRPr/>
          </a:p>
        </p:txBody>
      </p:sp>
      <p:sp>
        <p:nvSpPr>
          <p:cNvPr id="506" name="Google Shape;506;p75"/>
          <p:cNvSpPr txBox="1">
            <a:spLocks noGrp="1"/>
          </p:cNvSpPr>
          <p:nvPr>
            <p:ph type="title" idx="4294967295"/>
          </p:nvPr>
        </p:nvSpPr>
        <p:spPr>
          <a:xfrm>
            <a:off x="756175" y="757925"/>
            <a:ext cx="9734700" cy="800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2"/>
              </a:buClr>
              <a:buSzPct val="100000"/>
              <a:buFont typeface="Century Gothic"/>
              <a:buNone/>
            </a:pPr>
            <a:r>
              <a:rPr lang="en-US"/>
              <a:t>What Types of Work Receive Copyright Protection?</a:t>
            </a:r>
            <a:endParaRPr/>
          </a:p>
        </p:txBody>
      </p:sp>
      <p:pic>
        <p:nvPicPr>
          <p:cNvPr id="507" name="Google Shape;507;p75"/>
          <p:cNvPicPr preferRelativeResize="0"/>
          <p:nvPr/>
        </p:nvPicPr>
        <p:blipFill>
          <a:blip r:embed="rId4">
            <a:alphaModFix/>
          </a:blip>
          <a:stretch>
            <a:fillRect/>
          </a:stretch>
        </p:blipFill>
        <p:spPr>
          <a:xfrm>
            <a:off x="7854775" y="1871425"/>
            <a:ext cx="2568975" cy="3853475"/>
          </a:xfrm>
          <a:prstGeom prst="rect">
            <a:avLst/>
          </a:prstGeom>
          <a:noFill/>
          <a:ln>
            <a:noFill/>
          </a:ln>
          <a:effectLst>
            <a:outerShdw blurRad="85725" dist="104775" dir="8460000" algn="bl" rotWithShape="0">
              <a:srgbClr val="000000">
                <a:alpha val="68000"/>
              </a:srgb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76"/>
          <p:cNvSpPr txBox="1">
            <a:spLocks noGrp="1"/>
          </p:cNvSpPr>
          <p:nvPr>
            <p:ph type="body" idx="2"/>
          </p:nvPr>
        </p:nvSpPr>
        <p:spPr>
          <a:xfrm>
            <a:off x="883600" y="2276937"/>
            <a:ext cx="5007300" cy="2434800"/>
          </a:xfrm>
          <a:prstGeom prst="rect">
            <a:avLst/>
          </a:prstGeom>
          <a:noFill/>
          <a:ln>
            <a:noFill/>
          </a:ln>
        </p:spPr>
        <p:txBody>
          <a:bodyPr spcFirstLastPara="1" wrap="square" lIns="91425" tIns="45700" rIns="91425" bIns="45700" anchor="t" anchorCtr="0">
            <a:noAutofit/>
          </a:bodyPr>
          <a:lstStyle/>
          <a:p>
            <a:pPr marL="415114" lvl="0" indent="-256364" algn="l" rtl="0">
              <a:lnSpc>
                <a:spcPct val="100000"/>
              </a:lnSpc>
              <a:spcBef>
                <a:spcPts val="0"/>
              </a:spcBef>
              <a:spcAft>
                <a:spcPts val="0"/>
              </a:spcAft>
              <a:buClr>
                <a:schemeClr val="dk1"/>
              </a:buClr>
              <a:buSzPts val="2000"/>
              <a:buChar char="•"/>
            </a:pPr>
            <a:r>
              <a:rPr lang="en-US" dirty="0"/>
              <a:t>A copyright protects the elements of a work that are </a:t>
            </a:r>
            <a:r>
              <a:rPr lang="en-US" b="1" dirty="0"/>
              <a:t>original.</a:t>
            </a:r>
            <a:endParaRPr b="1" dirty="0"/>
          </a:p>
          <a:p>
            <a:pPr marL="415114" lvl="0" indent="-256364" algn="l" rtl="0">
              <a:lnSpc>
                <a:spcPct val="100000"/>
              </a:lnSpc>
              <a:spcBef>
                <a:spcPts val="1500"/>
              </a:spcBef>
              <a:spcAft>
                <a:spcPts val="0"/>
              </a:spcAft>
              <a:buClr>
                <a:schemeClr val="dk1"/>
              </a:buClr>
              <a:buSzPts val="2000"/>
              <a:buChar char="•"/>
            </a:pPr>
            <a:r>
              <a:rPr lang="en-US" dirty="0"/>
              <a:t>Public domain elements can be “selected, coordinated, and arranged in such a way as to render the work original”.</a:t>
            </a:r>
            <a:endParaRPr dirty="0">
              <a:solidFill>
                <a:schemeClr val="lt1"/>
              </a:solidFill>
            </a:endParaRPr>
          </a:p>
          <a:p>
            <a:pPr marL="230600" lvl="0" indent="0" algn="l" rtl="0">
              <a:lnSpc>
                <a:spcPct val="100000"/>
              </a:lnSpc>
              <a:spcBef>
                <a:spcPts val="1500"/>
              </a:spcBef>
              <a:spcAft>
                <a:spcPts val="1000"/>
              </a:spcAft>
              <a:buClr>
                <a:schemeClr val="dk1"/>
              </a:buClr>
              <a:buSzPts val="3631"/>
              <a:buFont typeface="Arial"/>
              <a:buNone/>
            </a:pPr>
            <a:endParaRPr dirty="0">
              <a:solidFill>
                <a:schemeClr val="lt1"/>
              </a:solidFill>
            </a:endParaRPr>
          </a:p>
        </p:txBody>
      </p:sp>
      <p:sp>
        <p:nvSpPr>
          <p:cNvPr id="513" name="Google Shape;513;p76"/>
          <p:cNvSpPr txBox="1">
            <a:spLocks noGrp="1"/>
          </p:cNvSpPr>
          <p:nvPr>
            <p:ph type="title" idx="4294967295"/>
          </p:nvPr>
        </p:nvSpPr>
        <p:spPr>
          <a:xfrm>
            <a:off x="883600" y="822125"/>
            <a:ext cx="9734700" cy="800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entury Gothic"/>
              <a:buNone/>
            </a:pPr>
            <a:r>
              <a:rPr lang="en-US"/>
              <a:t>Scope of Copyright Protection</a:t>
            </a:r>
            <a:endParaRPr/>
          </a:p>
        </p:txBody>
      </p:sp>
      <p:pic>
        <p:nvPicPr>
          <p:cNvPr id="514" name="Google Shape;514;p7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6507825" y="2179515"/>
            <a:ext cx="4674924" cy="2629644"/>
          </a:xfrm>
          <a:prstGeom prst="rect">
            <a:avLst/>
          </a:prstGeom>
          <a:noFill/>
          <a:ln>
            <a:noFill/>
          </a:ln>
          <a:effectLst>
            <a:outerShdw blurRad="85725" dist="104775" dir="8400000" algn="bl" rotWithShape="0">
              <a:srgbClr val="000000">
                <a:alpha val="68000"/>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77"/>
          <p:cNvSpPr txBox="1">
            <a:spLocks noGrp="1"/>
          </p:cNvSpPr>
          <p:nvPr>
            <p:ph type="body" idx="2"/>
          </p:nvPr>
        </p:nvSpPr>
        <p:spPr>
          <a:xfrm>
            <a:off x="854150" y="1101950"/>
            <a:ext cx="8266200" cy="4928400"/>
          </a:xfrm>
          <a:prstGeom prst="rect">
            <a:avLst/>
          </a:prstGeom>
          <a:noFill/>
          <a:ln>
            <a:noFill/>
          </a:ln>
        </p:spPr>
        <p:txBody>
          <a:bodyPr spcFirstLastPara="1" wrap="square" lIns="91425" tIns="45700" rIns="91425" bIns="45700" anchor="t" anchorCtr="0">
            <a:noAutofit/>
          </a:bodyPr>
          <a:lstStyle/>
          <a:p>
            <a:pPr marL="457200" lvl="0" indent="-241300" algn="l" rtl="0">
              <a:lnSpc>
                <a:spcPct val="100000"/>
              </a:lnSpc>
              <a:spcBef>
                <a:spcPts val="0"/>
              </a:spcBef>
              <a:spcAft>
                <a:spcPts val="0"/>
              </a:spcAft>
              <a:buSzPts val="2000"/>
              <a:buChar char="•"/>
            </a:pPr>
            <a:r>
              <a:rPr lang="en-US" dirty="0"/>
              <a:t>Generally, the creator(s) of the work owns the copyright, except for:</a:t>
            </a:r>
            <a:endParaRPr dirty="0"/>
          </a:p>
          <a:p>
            <a:pPr marL="457200" lvl="0" indent="-241300" algn="l" rtl="0">
              <a:lnSpc>
                <a:spcPct val="100000"/>
              </a:lnSpc>
              <a:spcBef>
                <a:spcPts val="1000"/>
              </a:spcBef>
              <a:spcAft>
                <a:spcPts val="0"/>
              </a:spcAft>
              <a:buSzPts val="2000"/>
              <a:buChar char="•"/>
            </a:pPr>
            <a:r>
              <a:rPr lang="en-US" dirty="0"/>
              <a:t> </a:t>
            </a:r>
            <a:r>
              <a:rPr lang="en-US" b="1" dirty="0"/>
              <a:t>“Work Made for Hire”</a:t>
            </a:r>
            <a:endParaRPr b="1" dirty="0"/>
          </a:p>
          <a:p>
            <a:pPr marL="914400" marR="1780261" lvl="1" indent="-241300" algn="l" rtl="0">
              <a:lnSpc>
                <a:spcPct val="100000"/>
              </a:lnSpc>
              <a:spcBef>
                <a:spcPts val="1000"/>
              </a:spcBef>
              <a:spcAft>
                <a:spcPts val="0"/>
              </a:spcAft>
              <a:buSzPts val="2000"/>
              <a:buChar char="➢"/>
            </a:pPr>
            <a:r>
              <a:rPr lang="en-US" sz="2000" dirty="0">
                <a:latin typeface="Century Gothic" panose="020B0502020202020204" pitchFamily="34" charset="0"/>
              </a:rPr>
              <a:t>A work prepared by an employee within the scope of his or her employment is owned by the employer.</a:t>
            </a:r>
            <a:endParaRPr sz="2000" dirty="0"/>
          </a:p>
          <a:p>
            <a:pPr marL="914400" marR="1780261" lvl="1" indent="-241300" algn="l" rtl="0">
              <a:lnSpc>
                <a:spcPct val="100000"/>
              </a:lnSpc>
              <a:spcBef>
                <a:spcPts val="1000"/>
              </a:spcBef>
              <a:spcAft>
                <a:spcPts val="0"/>
              </a:spcAft>
              <a:buSzPts val="2000"/>
              <a:buChar char="➢"/>
            </a:pPr>
            <a:r>
              <a:rPr lang="en-US" sz="2000" dirty="0">
                <a:latin typeface="Century Gothic" panose="020B0502020202020204" pitchFamily="34" charset="0"/>
              </a:rPr>
              <a:t>Certain </a:t>
            </a:r>
            <a:r>
              <a:rPr lang="en-US" sz="2000" u="sng" dirty="0">
                <a:latin typeface="Century Gothic" panose="020B0502020202020204" pitchFamily="34" charset="0"/>
              </a:rPr>
              <a:t>statutorily enumerated</a:t>
            </a:r>
            <a:r>
              <a:rPr lang="en-US" sz="2000" dirty="0">
                <a:latin typeface="Century Gothic" panose="020B0502020202020204" pitchFamily="34" charset="0"/>
              </a:rPr>
              <a:t> works specially ordered or commissioned are not owned by the creator, if the parties expressly agree </a:t>
            </a:r>
            <a:r>
              <a:rPr lang="en-US" sz="2000" b="1" dirty="0">
                <a:latin typeface="Century Gothic" panose="020B0502020202020204" pitchFamily="34" charset="0"/>
              </a:rPr>
              <a:t>in a signed writing</a:t>
            </a:r>
            <a:r>
              <a:rPr lang="en-US" sz="2000" b="1" i="1" dirty="0">
                <a:latin typeface="Century Gothic" panose="020B0502020202020204" pitchFamily="34" charset="0"/>
              </a:rPr>
              <a:t> </a:t>
            </a:r>
            <a:r>
              <a:rPr lang="en-US" sz="2000" dirty="0">
                <a:latin typeface="Century Gothic" panose="020B0502020202020204" pitchFamily="34" charset="0"/>
              </a:rPr>
              <a:t>that the work is a work made for hire.</a:t>
            </a:r>
            <a:endParaRPr sz="2000" dirty="0"/>
          </a:p>
          <a:p>
            <a:pPr marL="457200" lvl="0" indent="-241300" algn="l" rtl="0">
              <a:lnSpc>
                <a:spcPct val="100000"/>
              </a:lnSpc>
              <a:spcBef>
                <a:spcPts val="1000"/>
              </a:spcBef>
              <a:spcAft>
                <a:spcPts val="1000"/>
              </a:spcAft>
              <a:buSzPts val="2000"/>
              <a:buChar char="•"/>
            </a:pPr>
            <a:r>
              <a:rPr lang="en-US" dirty="0"/>
              <a:t>Sale of the entire copyright. </a:t>
            </a:r>
            <a:endParaRPr dirty="0"/>
          </a:p>
        </p:txBody>
      </p:sp>
      <p:sp>
        <p:nvSpPr>
          <p:cNvPr id="520" name="Google Shape;520;p77"/>
          <p:cNvSpPr txBox="1">
            <a:spLocks noGrp="1"/>
          </p:cNvSpPr>
          <p:nvPr>
            <p:ph type="title" idx="4294967295"/>
          </p:nvPr>
        </p:nvSpPr>
        <p:spPr>
          <a:xfrm>
            <a:off x="952125" y="159975"/>
            <a:ext cx="9734700" cy="800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entury Gothic"/>
              <a:buNone/>
            </a:pPr>
            <a:r>
              <a:rPr lang="en-US"/>
              <a:t>Copyright Ownership</a:t>
            </a:r>
            <a:endParaRPr/>
          </a:p>
        </p:txBody>
      </p:sp>
      <p:pic>
        <p:nvPicPr>
          <p:cNvPr id="521" name="Google Shape;521;p77"/>
          <p:cNvPicPr preferRelativeResize="0"/>
          <p:nvPr/>
        </p:nvPicPr>
        <p:blipFill>
          <a:blip r:embed="rId3">
            <a:alphaModFix/>
          </a:blip>
          <a:stretch>
            <a:fillRect/>
          </a:stretch>
        </p:blipFill>
        <p:spPr>
          <a:xfrm>
            <a:off x="7667800" y="2481050"/>
            <a:ext cx="3986625" cy="2657750"/>
          </a:xfrm>
          <a:prstGeom prst="rect">
            <a:avLst/>
          </a:prstGeom>
          <a:noFill/>
          <a:ln>
            <a:noFill/>
          </a:ln>
          <a:effectLst>
            <a:outerShdw blurRad="85725" dist="104775" dir="8460000" algn="bl" rotWithShape="0">
              <a:srgbClr val="000000">
                <a:alpha val="69000"/>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78"/>
          <p:cNvSpPr txBox="1">
            <a:spLocks noGrp="1"/>
          </p:cNvSpPr>
          <p:nvPr>
            <p:ph type="body" idx="2"/>
          </p:nvPr>
        </p:nvSpPr>
        <p:spPr>
          <a:xfrm>
            <a:off x="639575" y="1328100"/>
            <a:ext cx="10716900" cy="3574800"/>
          </a:xfrm>
          <a:prstGeom prst="rect">
            <a:avLst/>
          </a:prstGeom>
          <a:noFill/>
          <a:ln>
            <a:noFill/>
          </a:ln>
        </p:spPr>
        <p:txBody>
          <a:bodyPr spcFirstLastPara="1" wrap="square" lIns="91425" tIns="45700" rIns="91425" bIns="45700" anchor="t" anchorCtr="0">
            <a:noAutofit/>
          </a:bodyPr>
          <a:lstStyle/>
          <a:p>
            <a:pPr marL="457200" lvl="0" indent="-241300" algn="l" rtl="0">
              <a:lnSpc>
                <a:spcPct val="100000"/>
              </a:lnSpc>
              <a:spcBef>
                <a:spcPts val="0"/>
              </a:spcBef>
              <a:spcAft>
                <a:spcPts val="0"/>
              </a:spcAft>
              <a:buSzPts val="2000"/>
              <a:buChar char="•"/>
            </a:pPr>
            <a:r>
              <a:rPr lang="en-US" dirty="0"/>
              <a:t>Copyright protection (for works created after Jan. 1, 1978): </a:t>
            </a:r>
            <a:endParaRPr dirty="0"/>
          </a:p>
          <a:p>
            <a:pPr marL="1143000" lvl="1" indent="-355600" algn="l" rtl="0">
              <a:lnSpc>
                <a:spcPct val="100000"/>
              </a:lnSpc>
              <a:spcBef>
                <a:spcPts val="1200"/>
              </a:spcBef>
              <a:spcAft>
                <a:spcPts val="0"/>
              </a:spcAft>
              <a:buSzPts val="2000"/>
              <a:buChar char="➢"/>
            </a:pPr>
            <a:r>
              <a:rPr lang="en-US" sz="2000" dirty="0">
                <a:latin typeface="Century Gothic" panose="020B0502020202020204" pitchFamily="34" charset="0"/>
              </a:rPr>
              <a:t>Generally 70 years after author’s death.</a:t>
            </a:r>
            <a:endParaRPr sz="2000" dirty="0"/>
          </a:p>
          <a:p>
            <a:pPr marL="457200" lvl="0" indent="-241300" algn="l" rtl="0">
              <a:lnSpc>
                <a:spcPct val="100000"/>
              </a:lnSpc>
              <a:spcBef>
                <a:spcPts val="1200"/>
              </a:spcBef>
              <a:spcAft>
                <a:spcPts val="0"/>
              </a:spcAft>
              <a:buSzPts val="2000"/>
              <a:buChar char="•"/>
            </a:pPr>
            <a:r>
              <a:rPr lang="en-US" dirty="0"/>
              <a:t>If a work made for hire:</a:t>
            </a:r>
            <a:endParaRPr dirty="0"/>
          </a:p>
          <a:p>
            <a:pPr marL="1143000" lvl="1" indent="-355600" algn="l" rtl="0">
              <a:lnSpc>
                <a:spcPct val="100000"/>
              </a:lnSpc>
              <a:spcBef>
                <a:spcPts val="1200"/>
              </a:spcBef>
              <a:spcAft>
                <a:spcPts val="0"/>
              </a:spcAft>
              <a:buSzPts val="2000"/>
              <a:buChar char="➢"/>
            </a:pPr>
            <a:r>
              <a:rPr lang="en-US" sz="2000" dirty="0">
                <a:latin typeface="Century Gothic" panose="020B0502020202020204" pitchFamily="34" charset="0"/>
              </a:rPr>
              <a:t>95 years from year of first publication or 120 years from year of creation.</a:t>
            </a:r>
            <a:endParaRPr sz="2000" dirty="0"/>
          </a:p>
          <a:p>
            <a:pPr marL="457200" lvl="0" indent="-241300" algn="l" rtl="0">
              <a:lnSpc>
                <a:spcPct val="100000"/>
              </a:lnSpc>
              <a:spcBef>
                <a:spcPts val="1200"/>
              </a:spcBef>
              <a:spcAft>
                <a:spcPts val="0"/>
              </a:spcAft>
              <a:buSzPts val="2000"/>
              <a:buChar char="•"/>
            </a:pPr>
            <a:r>
              <a:rPr lang="en-US" b="1" dirty="0"/>
              <a:t>Assignment:</a:t>
            </a:r>
            <a:r>
              <a:rPr lang="en-US" dirty="0"/>
              <a:t> author retains right to terminate after 35 years (17 U.S.C § 203).</a:t>
            </a:r>
            <a:endParaRPr dirty="0"/>
          </a:p>
          <a:p>
            <a:pPr marL="1143000" lvl="1" indent="-355600" algn="l" rtl="0">
              <a:lnSpc>
                <a:spcPct val="100000"/>
              </a:lnSpc>
              <a:spcBef>
                <a:spcPts val="1200"/>
              </a:spcBef>
              <a:spcAft>
                <a:spcPts val="1200"/>
              </a:spcAft>
              <a:buSzPts val="2000"/>
              <a:buChar char="➢"/>
            </a:pPr>
            <a:r>
              <a:rPr lang="en-US" sz="2000" dirty="0">
                <a:latin typeface="Century Gothic" panose="020B0502020202020204" pitchFamily="34" charset="0"/>
              </a:rPr>
              <a:t>If less than all rights conveyed, author may be able to exploit work in derivatives.</a:t>
            </a:r>
            <a:endParaRPr sz="2000" dirty="0">
              <a:latin typeface="Century Gothic" panose="020B0502020202020204" pitchFamily="34" charset="0"/>
            </a:endParaRPr>
          </a:p>
        </p:txBody>
      </p:sp>
      <p:sp>
        <p:nvSpPr>
          <p:cNvPr id="527" name="Google Shape;527;p78"/>
          <p:cNvSpPr txBox="1">
            <a:spLocks noGrp="1"/>
          </p:cNvSpPr>
          <p:nvPr>
            <p:ph type="title" idx="4294967295"/>
          </p:nvPr>
        </p:nvSpPr>
        <p:spPr>
          <a:xfrm>
            <a:off x="804250" y="228875"/>
            <a:ext cx="9734700" cy="800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entury Gothic"/>
              <a:buNone/>
            </a:pPr>
            <a:r>
              <a:rPr lang="en-US"/>
              <a:t>Copyrights: 70 / 95 / 120 Years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79"/>
          <p:cNvSpPr txBox="1">
            <a:spLocks noGrp="1"/>
          </p:cNvSpPr>
          <p:nvPr>
            <p:ph type="body" idx="2"/>
          </p:nvPr>
        </p:nvSpPr>
        <p:spPr>
          <a:xfrm>
            <a:off x="1002550" y="1245900"/>
            <a:ext cx="6705900" cy="4570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2300" b="1"/>
              <a:t>A copyright gives its owner the </a:t>
            </a:r>
            <a:r>
              <a:rPr lang="en-US" sz="2300" b="1" i="1"/>
              <a:t>exclusive </a:t>
            </a:r>
            <a:r>
              <a:rPr lang="en-US" sz="2300" b="1"/>
              <a:t>right to:</a:t>
            </a:r>
            <a:endParaRPr sz="2300" b="1"/>
          </a:p>
          <a:p>
            <a:pPr marL="742950" lvl="0" indent="-279400" algn="l" rtl="0">
              <a:lnSpc>
                <a:spcPct val="100000"/>
              </a:lnSpc>
              <a:spcBef>
                <a:spcPts val="1200"/>
              </a:spcBef>
              <a:spcAft>
                <a:spcPts val="0"/>
              </a:spcAft>
              <a:buSzPts val="2600"/>
              <a:buChar char="•"/>
            </a:pPr>
            <a:r>
              <a:rPr lang="en-US"/>
              <a:t>Reproduce the work.</a:t>
            </a:r>
            <a:endParaRPr/>
          </a:p>
          <a:p>
            <a:pPr marL="742950" lvl="0" indent="-279400" algn="l" rtl="0">
              <a:lnSpc>
                <a:spcPct val="100000"/>
              </a:lnSpc>
              <a:spcBef>
                <a:spcPts val="1200"/>
              </a:spcBef>
              <a:spcAft>
                <a:spcPts val="0"/>
              </a:spcAft>
              <a:buSzPts val="2600"/>
              <a:buChar char="•"/>
            </a:pPr>
            <a:r>
              <a:rPr lang="en-US"/>
              <a:t>Prepare derivative works. </a:t>
            </a:r>
            <a:endParaRPr/>
          </a:p>
          <a:p>
            <a:pPr marL="742950" lvl="0" indent="-279400" algn="l" rtl="0">
              <a:lnSpc>
                <a:spcPct val="100000"/>
              </a:lnSpc>
              <a:spcBef>
                <a:spcPts val="1200"/>
              </a:spcBef>
              <a:spcAft>
                <a:spcPts val="0"/>
              </a:spcAft>
              <a:buSzPts val="2600"/>
              <a:buChar char="•"/>
            </a:pPr>
            <a:r>
              <a:rPr lang="en-US"/>
              <a:t>Distribute copies of the work.</a:t>
            </a:r>
            <a:endParaRPr/>
          </a:p>
          <a:p>
            <a:pPr marL="742950" lvl="0" indent="-279400" algn="l" rtl="0">
              <a:lnSpc>
                <a:spcPct val="100000"/>
              </a:lnSpc>
              <a:spcBef>
                <a:spcPts val="1200"/>
              </a:spcBef>
              <a:spcAft>
                <a:spcPts val="0"/>
              </a:spcAft>
              <a:buSzPts val="2600"/>
              <a:buChar char="•"/>
            </a:pPr>
            <a:r>
              <a:rPr lang="en-US"/>
              <a:t>Perform certain works.</a:t>
            </a:r>
            <a:endParaRPr/>
          </a:p>
          <a:p>
            <a:pPr marL="742950" lvl="0" indent="-279400" algn="l" rtl="0">
              <a:lnSpc>
                <a:spcPct val="100000"/>
              </a:lnSpc>
              <a:spcBef>
                <a:spcPts val="1200"/>
              </a:spcBef>
              <a:spcAft>
                <a:spcPts val="0"/>
              </a:spcAft>
              <a:buSzPts val="2600"/>
              <a:buChar char="•"/>
            </a:pPr>
            <a:r>
              <a:rPr lang="en-US"/>
              <a:t>Display certain works.</a:t>
            </a:r>
            <a:endParaRPr sz="1800"/>
          </a:p>
          <a:p>
            <a:pPr marL="0" lvl="0" indent="0" algn="l" rtl="0">
              <a:lnSpc>
                <a:spcPct val="100000"/>
              </a:lnSpc>
              <a:spcBef>
                <a:spcPts val="1200"/>
              </a:spcBef>
              <a:spcAft>
                <a:spcPts val="1200"/>
              </a:spcAft>
              <a:buNone/>
            </a:pPr>
            <a:r>
              <a:rPr lang="en-US" sz="2100" b="1"/>
              <a:t>Copyright registration is not necessary for protection, but registration provides certain benefits to owners. </a:t>
            </a:r>
            <a:endParaRPr sz="2100" b="1"/>
          </a:p>
        </p:txBody>
      </p:sp>
      <p:sp>
        <p:nvSpPr>
          <p:cNvPr id="533" name="Google Shape;533;p79"/>
          <p:cNvSpPr txBox="1">
            <a:spLocks noGrp="1"/>
          </p:cNvSpPr>
          <p:nvPr>
            <p:ph type="title" idx="4294967295"/>
          </p:nvPr>
        </p:nvSpPr>
        <p:spPr>
          <a:xfrm>
            <a:off x="865375" y="189675"/>
            <a:ext cx="9734700" cy="800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entury Gothic"/>
              <a:buNone/>
            </a:pPr>
            <a:r>
              <a:rPr lang="en-US"/>
              <a:t>Copyright Rights &amp; Registration</a:t>
            </a:r>
            <a:endParaRPr/>
          </a:p>
        </p:txBody>
      </p:sp>
      <p:pic>
        <p:nvPicPr>
          <p:cNvPr id="534" name="Google Shape;534;p79"/>
          <p:cNvPicPr preferRelativeResize="0"/>
          <p:nvPr/>
        </p:nvPicPr>
        <p:blipFill>
          <a:blip r:embed="rId3">
            <a:alphaModFix/>
          </a:blip>
          <a:stretch>
            <a:fillRect/>
          </a:stretch>
        </p:blipFill>
        <p:spPr>
          <a:xfrm>
            <a:off x="7900875" y="1633500"/>
            <a:ext cx="3159900" cy="3159900"/>
          </a:xfrm>
          <a:prstGeom prst="rect">
            <a:avLst/>
          </a:prstGeom>
          <a:noFill/>
          <a:ln>
            <a:noFill/>
          </a:ln>
          <a:effectLst>
            <a:outerShdw blurRad="85725" dist="104775" dir="8400000" algn="bl" rotWithShape="0">
              <a:srgbClr val="000000">
                <a:alpha val="69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2"/>
        <p:cNvGrpSpPr/>
        <p:nvPr/>
      </p:nvGrpSpPr>
      <p:grpSpPr>
        <a:xfrm>
          <a:off x="0" y="0"/>
          <a:ext cx="0" cy="0"/>
          <a:chOff x="0" y="0"/>
          <a:chExt cx="0" cy="0"/>
        </a:xfrm>
      </p:grpSpPr>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80"/>
          <p:cNvSpPr txBox="1">
            <a:spLocks noGrp="1"/>
          </p:cNvSpPr>
          <p:nvPr>
            <p:ph type="body" idx="2"/>
          </p:nvPr>
        </p:nvSpPr>
        <p:spPr>
          <a:xfrm>
            <a:off x="832375" y="1317750"/>
            <a:ext cx="10559400" cy="5006700"/>
          </a:xfrm>
          <a:prstGeom prst="rect">
            <a:avLst/>
          </a:prstGeom>
          <a:noFill/>
          <a:ln>
            <a:noFill/>
          </a:ln>
        </p:spPr>
        <p:txBody>
          <a:bodyPr spcFirstLastPara="1" wrap="square" lIns="91425" tIns="45700" rIns="91425" bIns="45700" anchor="t" anchorCtr="0">
            <a:noAutofit/>
          </a:bodyPr>
          <a:lstStyle/>
          <a:p>
            <a:pPr marL="457200" lvl="0" indent="-241300" algn="l" rtl="0">
              <a:lnSpc>
                <a:spcPct val="100000"/>
              </a:lnSpc>
              <a:spcBef>
                <a:spcPts val="0"/>
              </a:spcBef>
              <a:spcAft>
                <a:spcPts val="0"/>
              </a:spcAft>
              <a:buSzPts val="2000"/>
              <a:buChar char="•"/>
            </a:pPr>
            <a:r>
              <a:rPr lang="en-US" dirty="0"/>
              <a:t>Copyright protection (for works created after January 1, 1978) vests as soon as the copyrightable work is fixed in a tangible medium.</a:t>
            </a:r>
            <a:endParaRPr dirty="0"/>
          </a:p>
          <a:p>
            <a:pPr marL="457200" lvl="0" indent="-241300" algn="l" rtl="0">
              <a:lnSpc>
                <a:spcPct val="100000"/>
              </a:lnSpc>
              <a:spcBef>
                <a:spcPts val="1200"/>
              </a:spcBef>
              <a:spcAft>
                <a:spcPts val="0"/>
              </a:spcAft>
              <a:buSzPts val="2000"/>
              <a:buChar char="•"/>
            </a:pPr>
            <a:r>
              <a:rPr lang="en-US" dirty="0"/>
              <a:t>Obtaining a copyright registration enhances this protection.</a:t>
            </a:r>
            <a:endParaRPr dirty="0"/>
          </a:p>
          <a:p>
            <a:pPr marL="457200" lvl="0" indent="-241300" algn="l" rtl="0">
              <a:lnSpc>
                <a:spcPct val="100000"/>
              </a:lnSpc>
              <a:spcBef>
                <a:spcPts val="1200"/>
              </a:spcBef>
              <a:spcAft>
                <a:spcPts val="0"/>
              </a:spcAft>
              <a:buSzPts val="2000"/>
              <a:buChar char="•"/>
            </a:pPr>
            <a:r>
              <a:rPr lang="en-US" dirty="0"/>
              <a:t>Evidence of ownership &amp; facts in registration: </a:t>
            </a:r>
            <a:endParaRPr dirty="0"/>
          </a:p>
          <a:p>
            <a:pPr marL="1143000" marR="1775825" lvl="1" indent="-355600" algn="l" rtl="0">
              <a:lnSpc>
                <a:spcPct val="100000"/>
              </a:lnSpc>
              <a:spcBef>
                <a:spcPts val="1200"/>
              </a:spcBef>
              <a:spcAft>
                <a:spcPts val="0"/>
              </a:spcAft>
              <a:buSzPts val="2000"/>
              <a:buChar char="➢"/>
            </a:pPr>
            <a:r>
              <a:rPr lang="en-US" sz="2000" dirty="0">
                <a:latin typeface="Century Gothic" panose="020B0502020202020204" pitchFamily="34" charset="0"/>
              </a:rPr>
              <a:t>If copyright application is filed within 5 years of publication, registration certificate will be </a:t>
            </a:r>
            <a:r>
              <a:rPr lang="en-US" sz="2000" i="1" dirty="0">
                <a:latin typeface="Century Gothic" panose="020B0502020202020204" pitchFamily="34" charset="0"/>
              </a:rPr>
              <a:t>prima facie</a:t>
            </a:r>
            <a:r>
              <a:rPr lang="en-US" sz="2000" dirty="0">
                <a:latin typeface="Century Gothic" panose="020B0502020202020204" pitchFamily="34" charset="0"/>
              </a:rPr>
              <a:t> evidence of the validity of the copyright &amp; of the facts stated in the certificate.</a:t>
            </a:r>
            <a:endParaRPr sz="2000" dirty="0">
              <a:latin typeface="Century Gothic" panose="020B0502020202020204" pitchFamily="34" charset="0"/>
            </a:endParaRPr>
          </a:p>
          <a:p>
            <a:pPr marL="457200" lvl="0" indent="-241300" algn="l" rtl="0">
              <a:lnSpc>
                <a:spcPct val="100000"/>
              </a:lnSpc>
              <a:spcBef>
                <a:spcPts val="1200"/>
              </a:spcBef>
              <a:spcAft>
                <a:spcPts val="0"/>
              </a:spcAft>
              <a:buSzPts val="2000"/>
              <a:buChar char="•"/>
            </a:pPr>
            <a:r>
              <a:rPr lang="en-US" dirty="0"/>
              <a:t>Registration is generally a prerequisite for filing a copyright infringement lawsuit for works of U.S. origin.</a:t>
            </a:r>
            <a:endParaRPr dirty="0"/>
          </a:p>
          <a:p>
            <a:pPr marL="457200" lvl="0" indent="-241300" algn="l" rtl="0">
              <a:lnSpc>
                <a:spcPct val="100000"/>
              </a:lnSpc>
              <a:spcBef>
                <a:spcPts val="1200"/>
              </a:spcBef>
              <a:spcAft>
                <a:spcPts val="1200"/>
              </a:spcAft>
              <a:buSzPts val="2000"/>
              <a:buChar char="•"/>
            </a:pPr>
            <a:r>
              <a:rPr lang="en-US" dirty="0"/>
              <a:t>Registration prior to infringement of the work, or within 3 months of the work’s publication, entitles the copyright owner to seek statutory damages (in lieu of actual damages and profits) and attorneys’ fees.</a:t>
            </a:r>
            <a:endParaRPr dirty="0"/>
          </a:p>
        </p:txBody>
      </p:sp>
      <p:sp>
        <p:nvSpPr>
          <p:cNvPr id="540" name="Google Shape;540;p80"/>
          <p:cNvSpPr txBox="1">
            <a:spLocks noGrp="1"/>
          </p:cNvSpPr>
          <p:nvPr>
            <p:ph type="title" idx="4294967295"/>
          </p:nvPr>
        </p:nvSpPr>
        <p:spPr>
          <a:xfrm>
            <a:off x="1106675" y="153150"/>
            <a:ext cx="9734700" cy="800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entury Gothic"/>
              <a:buNone/>
            </a:pPr>
            <a:r>
              <a:rPr lang="en-US"/>
              <a:t>Why Register a Copyright?</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81"/>
          <p:cNvSpPr txBox="1">
            <a:spLocks noGrp="1"/>
          </p:cNvSpPr>
          <p:nvPr>
            <p:ph type="body" idx="2"/>
          </p:nvPr>
        </p:nvSpPr>
        <p:spPr>
          <a:xfrm>
            <a:off x="982575" y="1559400"/>
            <a:ext cx="5926500" cy="4405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2200" b="1"/>
              <a:t>A trade secret is any information, including a formula, pattern, compilation, program, device, method, or process:  </a:t>
            </a:r>
            <a:endParaRPr sz="2200" b="1"/>
          </a:p>
          <a:p>
            <a:pPr marL="457200" marR="659182" lvl="0" indent="-266700" algn="l" rtl="0">
              <a:lnSpc>
                <a:spcPct val="100000"/>
              </a:lnSpc>
              <a:spcBef>
                <a:spcPts val="1200"/>
              </a:spcBef>
              <a:spcAft>
                <a:spcPts val="0"/>
              </a:spcAft>
              <a:buSzPts val="2400"/>
              <a:buChar char="•"/>
            </a:pPr>
            <a:r>
              <a:rPr lang="en-US"/>
              <a:t>That derives economic value from not being readily ascertainable.</a:t>
            </a:r>
            <a:endParaRPr/>
          </a:p>
          <a:p>
            <a:pPr marL="457200" marR="659182" lvl="0" indent="-266700" algn="l" rtl="0">
              <a:lnSpc>
                <a:spcPct val="100000"/>
              </a:lnSpc>
              <a:spcBef>
                <a:spcPts val="1200"/>
              </a:spcBef>
              <a:spcAft>
                <a:spcPts val="0"/>
              </a:spcAft>
              <a:buSzPts val="2400"/>
              <a:buChar char="•"/>
            </a:pPr>
            <a:r>
              <a:rPr lang="en-US"/>
              <a:t>Is the subject of efforts that are reasonable under the circumstances to maintain its confidentiality.</a:t>
            </a:r>
            <a:endParaRPr/>
          </a:p>
          <a:p>
            <a:pPr marL="457200" marR="659182" lvl="0" indent="0" algn="l" rtl="0">
              <a:lnSpc>
                <a:spcPct val="100000"/>
              </a:lnSpc>
              <a:spcBef>
                <a:spcPts val="1200"/>
              </a:spcBef>
              <a:spcAft>
                <a:spcPts val="0"/>
              </a:spcAft>
              <a:buNone/>
            </a:pPr>
            <a:endParaRPr/>
          </a:p>
          <a:p>
            <a:pPr marL="0" lvl="0" indent="0" algn="l" rtl="0">
              <a:lnSpc>
                <a:spcPct val="100000"/>
              </a:lnSpc>
              <a:spcBef>
                <a:spcPts val="1200"/>
              </a:spcBef>
              <a:spcAft>
                <a:spcPts val="1200"/>
              </a:spcAft>
              <a:buNone/>
            </a:pPr>
            <a:r>
              <a:rPr lang="en-US" sz="2200" b="1"/>
              <a:t>Example: KFC’s Fried Chicken Recipe. </a:t>
            </a:r>
            <a:endParaRPr sz="2200" b="1"/>
          </a:p>
        </p:txBody>
      </p:sp>
      <p:sp>
        <p:nvSpPr>
          <p:cNvPr id="546" name="Google Shape;546;p81"/>
          <p:cNvSpPr txBox="1">
            <a:spLocks noGrp="1"/>
          </p:cNvSpPr>
          <p:nvPr>
            <p:ph type="title" idx="4294967295"/>
          </p:nvPr>
        </p:nvSpPr>
        <p:spPr>
          <a:xfrm>
            <a:off x="865025" y="391050"/>
            <a:ext cx="9734700" cy="800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entury Gothic"/>
              <a:buNone/>
            </a:pPr>
            <a:r>
              <a:rPr lang="en-US"/>
              <a:t>What is a Trade Secret?</a:t>
            </a:r>
            <a:endParaRPr/>
          </a:p>
        </p:txBody>
      </p:sp>
      <p:pic>
        <p:nvPicPr>
          <p:cNvPr id="547" name="Google Shape;547;p81"/>
          <p:cNvPicPr preferRelativeResize="0"/>
          <p:nvPr/>
        </p:nvPicPr>
        <p:blipFill>
          <a:blip r:embed="rId3">
            <a:alphaModFix/>
          </a:blip>
          <a:stretch>
            <a:fillRect/>
          </a:stretch>
        </p:blipFill>
        <p:spPr>
          <a:xfrm>
            <a:off x="7389775" y="2137450"/>
            <a:ext cx="3686300" cy="2883500"/>
          </a:xfrm>
          <a:prstGeom prst="rect">
            <a:avLst/>
          </a:prstGeom>
          <a:noFill/>
          <a:ln>
            <a:noFill/>
          </a:ln>
          <a:effectLst>
            <a:outerShdw blurRad="85725" dist="104775" dir="8400000" algn="bl" rotWithShape="0">
              <a:srgbClr val="000000">
                <a:alpha val="69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82"/>
          <p:cNvSpPr txBox="1">
            <a:spLocks noGrp="1"/>
          </p:cNvSpPr>
          <p:nvPr>
            <p:ph type="body" idx="2"/>
          </p:nvPr>
        </p:nvSpPr>
        <p:spPr>
          <a:xfrm>
            <a:off x="832375" y="1774950"/>
            <a:ext cx="6368400" cy="4405200"/>
          </a:xfrm>
          <a:prstGeom prst="rect">
            <a:avLst/>
          </a:prstGeom>
          <a:noFill/>
          <a:ln>
            <a:noFill/>
          </a:ln>
        </p:spPr>
        <p:txBody>
          <a:bodyPr spcFirstLastPara="1" wrap="square" lIns="91425" tIns="45700" rIns="91425" bIns="45700" anchor="t" anchorCtr="0">
            <a:noAutofit/>
          </a:bodyPr>
          <a:lstStyle/>
          <a:p>
            <a:pPr marL="457200" lvl="0" indent="-241300" algn="l" rtl="0">
              <a:lnSpc>
                <a:spcPct val="100000"/>
              </a:lnSpc>
              <a:spcBef>
                <a:spcPts val="0"/>
              </a:spcBef>
              <a:spcAft>
                <a:spcPts val="0"/>
              </a:spcAft>
              <a:buSzPts val="2000"/>
              <a:buChar char="•"/>
            </a:pPr>
            <a:r>
              <a:rPr lang="en-US" dirty="0"/>
              <a:t>To receive trade secret protection, information must be:</a:t>
            </a:r>
            <a:endParaRPr dirty="0"/>
          </a:p>
          <a:p>
            <a:pPr marL="1085850" lvl="1" indent="-355600" algn="l" rtl="0">
              <a:lnSpc>
                <a:spcPct val="100000"/>
              </a:lnSpc>
              <a:spcBef>
                <a:spcPts val="1000"/>
              </a:spcBef>
              <a:spcAft>
                <a:spcPts val="0"/>
              </a:spcAft>
              <a:buSzPts val="2000"/>
              <a:buChar char="➢"/>
            </a:pPr>
            <a:r>
              <a:rPr lang="en-US" sz="2000" dirty="0">
                <a:latin typeface="Century Gothic" panose="020B0502020202020204" pitchFamily="34" charset="0"/>
              </a:rPr>
              <a:t>An actual secret.</a:t>
            </a:r>
            <a:endParaRPr sz="2000" dirty="0">
              <a:latin typeface="Century Gothic" panose="020B0502020202020204" pitchFamily="34" charset="0"/>
            </a:endParaRPr>
          </a:p>
          <a:p>
            <a:pPr marL="1085850" lvl="1" indent="-355600" algn="l" rtl="0">
              <a:lnSpc>
                <a:spcPct val="100000"/>
              </a:lnSpc>
              <a:spcBef>
                <a:spcPts val="0"/>
              </a:spcBef>
              <a:spcAft>
                <a:spcPts val="0"/>
              </a:spcAft>
              <a:buSzPts val="2000"/>
              <a:buChar char="➢"/>
            </a:pPr>
            <a:r>
              <a:rPr lang="en-US" sz="2000" dirty="0">
                <a:latin typeface="Century Gothic" panose="020B0502020202020204" pitchFamily="34" charset="0"/>
              </a:rPr>
              <a:t>Protected by reasonable efforts.</a:t>
            </a:r>
            <a:endParaRPr sz="2000" dirty="0">
              <a:latin typeface="Century Gothic" panose="020B0502020202020204" pitchFamily="34" charset="0"/>
            </a:endParaRPr>
          </a:p>
          <a:p>
            <a:pPr marL="1085850" lvl="1" indent="-355600" algn="l" rtl="0">
              <a:lnSpc>
                <a:spcPct val="100000"/>
              </a:lnSpc>
              <a:spcBef>
                <a:spcPts val="0"/>
              </a:spcBef>
              <a:spcAft>
                <a:spcPts val="0"/>
              </a:spcAft>
              <a:buSzPts val="2000"/>
              <a:buChar char="➢"/>
            </a:pPr>
            <a:r>
              <a:rPr lang="en-US" sz="2000" dirty="0">
                <a:latin typeface="Century Gothic" panose="020B0502020202020204" pitchFamily="34" charset="0"/>
              </a:rPr>
              <a:t>Valuable as a secret.</a:t>
            </a:r>
            <a:endParaRPr sz="2000" dirty="0"/>
          </a:p>
          <a:p>
            <a:pPr marL="457200" lvl="0" indent="-241300" algn="l" rtl="0">
              <a:lnSpc>
                <a:spcPct val="100000"/>
              </a:lnSpc>
              <a:spcBef>
                <a:spcPts val="1000"/>
              </a:spcBef>
              <a:spcAft>
                <a:spcPts val="0"/>
              </a:spcAft>
              <a:buSzPts val="2000"/>
              <a:buChar char="•"/>
            </a:pPr>
            <a:r>
              <a:rPr lang="en-US" dirty="0"/>
              <a:t>Limitations on trade secret protection include:</a:t>
            </a:r>
            <a:endParaRPr dirty="0"/>
          </a:p>
          <a:p>
            <a:pPr marL="1085850" lvl="1" indent="-355600" algn="l" rtl="0">
              <a:lnSpc>
                <a:spcPct val="100000"/>
              </a:lnSpc>
              <a:spcBef>
                <a:spcPts val="1000"/>
              </a:spcBef>
              <a:spcAft>
                <a:spcPts val="0"/>
              </a:spcAft>
              <a:buSzPts val="2000"/>
              <a:buChar char="➢"/>
            </a:pPr>
            <a:r>
              <a:rPr lang="en-US" sz="2000" dirty="0">
                <a:latin typeface="Century Gothic" panose="020B0502020202020204" pitchFamily="34" charset="0"/>
              </a:rPr>
              <a:t>Independent discovery.</a:t>
            </a:r>
            <a:endParaRPr sz="2000" dirty="0">
              <a:latin typeface="Century Gothic" panose="020B0502020202020204" pitchFamily="34" charset="0"/>
            </a:endParaRPr>
          </a:p>
          <a:p>
            <a:pPr marL="1085850" lvl="1" indent="-355600" algn="l" rtl="0">
              <a:lnSpc>
                <a:spcPct val="100000"/>
              </a:lnSpc>
              <a:spcBef>
                <a:spcPts val="0"/>
              </a:spcBef>
              <a:spcAft>
                <a:spcPts val="0"/>
              </a:spcAft>
              <a:buSzPts val="2000"/>
              <a:buChar char="➢"/>
            </a:pPr>
            <a:r>
              <a:rPr lang="en-US" sz="2000" dirty="0">
                <a:latin typeface="Century Gothic" panose="020B0502020202020204" pitchFamily="34" charset="0"/>
              </a:rPr>
              <a:t>Reverse engineering.</a:t>
            </a:r>
            <a:endParaRPr sz="2000" dirty="0">
              <a:latin typeface="Century Gothic" panose="020B0502020202020204" pitchFamily="34" charset="0"/>
            </a:endParaRPr>
          </a:p>
        </p:txBody>
      </p:sp>
      <p:sp>
        <p:nvSpPr>
          <p:cNvPr id="553" name="Google Shape;553;p82"/>
          <p:cNvSpPr txBox="1">
            <a:spLocks noGrp="1"/>
          </p:cNvSpPr>
          <p:nvPr>
            <p:ph type="title" idx="4294967295"/>
          </p:nvPr>
        </p:nvSpPr>
        <p:spPr>
          <a:xfrm>
            <a:off x="756175" y="660000"/>
            <a:ext cx="10991400" cy="800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entury Gothic"/>
              <a:buNone/>
            </a:pPr>
            <a:r>
              <a:rPr lang="en-US"/>
              <a:t>Trade Secret Requirements &amp; Limitations</a:t>
            </a:r>
            <a:endParaRPr/>
          </a:p>
        </p:txBody>
      </p:sp>
      <p:pic>
        <p:nvPicPr>
          <p:cNvPr id="554" name="Google Shape;554;p82"/>
          <p:cNvPicPr preferRelativeResize="0"/>
          <p:nvPr/>
        </p:nvPicPr>
        <p:blipFill>
          <a:blip r:embed="rId3">
            <a:alphaModFix/>
          </a:blip>
          <a:stretch>
            <a:fillRect/>
          </a:stretch>
        </p:blipFill>
        <p:spPr>
          <a:xfrm>
            <a:off x="7607300" y="2250599"/>
            <a:ext cx="3327000" cy="3326975"/>
          </a:xfrm>
          <a:prstGeom prst="rect">
            <a:avLst/>
          </a:prstGeom>
          <a:noFill/>
          <a:ln>
            <a:noFill/>
          </a:ln>
          <a:effectLst>
            <a:outerShdw blurRad="85725" dist="104775" dir="8460000" algn="bl" rotWithShape="0">
              <a:srgbClr val="000000">
                <a:alpha val="68000"/>
              </a:srgbClr>
            </a:outerShdw>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5B514E-A198-9661-8FDC-7AD64FD091F1}"/>
              </a:ext>
            </a:extLst>
          </p:cNvPr>
          <p:cNvSpPr>
            <a:spLocks noGrp="1"/>
          </p:cNvSpPr>
          <p:nvPr>
            <p:ph type="body" idx="1"/>
          </p:nvPr>
        </p:nvSpPr>
        <p:spPr>
          <a:xfrm>
            <a:off x="601765" y="710114"/>
            <a:ext cx="10990263" cy="914400"/>
          </a:xfrm>
        </p:spPr>
        <p:txBody>
          <a:bodyPr/>
          <a:lstStyle/>
          <a:p>
            <a:pPr lvl="0"/>
            <a:r>
              <a:rPr lang="en-US" dirty="0">
                <a:sym typeface="Palatino Linotype"/>
              </a:rPr>
              <a:t> Is there a trade secret? </a:t>
            </a:r>
            <a:endParaRPr lang="en-US" dirty="0"/>
          </a:p>
        </p:txBody>
      </p:sp>
      <p:sp>
        <p:nvSpPr>
          <p:cNvPr id="5" name="Text Placeholder 4">
            <a:extLst>
              <a:ext uri="{FF2B5EF4-FFF2-40B4-BE49-F238E27FC236}">
                <a16:creationId xmlns:a16="http://schemas.microsoft.com/office/drawing/2014/main" id="{0C7FF28A-F081-DF6E-3357-5C3CDCBEC728}"/>
              </a:ext>
            </a:extLst>
          </p:cNvPr>
          <p:cNvSpPr>
            <a:spLocks noGrp="1"/>
          </p:cNvSpPr>
          <p:nvPr>
            <p:ph type="body" idx="2"/>
          </p:nvPr>
        </p:nvSpPr>
        <p:spPr/>
        <p:txBody>
          <a:bodyPr/>
          <a:lstStyle/>
          <a:p>
            <a:pPr lvl="0"/>
            <a:r>
              <a:rPr lang="en-US" dirty="0"/>
              <a:t>6 factors used in both common law &amp; statutory jurisdictions:</a:t>
            </a:r>
          </a:p>
          <a:p>
            <a:pPr marL="952500" lvl="1" indent="-457200">
              <a:buFont typeface="+mj-lt"/>
              <a:buAutoNum type="arabicPeriod"/>
            </a:pPr>
            <a:r>
              <a:rPr lang="en-US" dirty="0">
                <a:latin typeface="+mj-lt"/>
                <a:ea typeface="Palatino Linotype"/>
                <a:cs typeface="Palatino Linotype"/>
              </a:rPr>
              <a:t>Extent of the measures used to protect the secrecy of the information.</a:t>
            </a:r>
          </a:p>
          <a:p>
            <a:pPr marL="952500" lvl="1" indent="-457200">
              <a:buFont typeface="+mj-lt"/>
              <a:buAutoNum type="arabicPeriod"/>
            </a:pPr>
            <a:r>
              <a:rPr lang="en-US" dirty="0">
                <a:latin typeface="+mj-lt"/>
                <a:ea typeface="Palatino Linotype"/>
                <a:cs typeface="Palatino Linotype"/>
              </a:rPr>
              <a:t>Commercial value of the information to the business and to its competitors</a:t>
            </a:r>
          </a:p>
          <a:p>
            <a:pPr marL="952500" lvl="1" indent="-457200">
              <a:buFont typeface="+mj-lt"/>
              <a:buAutoNum type="arabicPeriod"/>
            </a:pPr>
            <a:r>
              <a:rPr lang="en-US" dirty="0">
                <a:latin typeface="+mj-lt"/>
                <a:ea typeface="Palatino Linotype"/>
                <a:cs typeface="Palatino Linotype"/>
              </a:rPr>
              <a:t>Extent to which those in the company knew about it.</a:t>
            </a:r>
          </a:p>
          <a:p>
            <a:pPr marL="952500" lvl="1" indent="-457200">
              <a:buFont typeface="+mj-lt"/>
              <a:buAutoNum type="arabicPeriod"/>
            </a:pPr>
            <a:r>
              <a:rPr lang="en-US" dirty="0">
                <a:latin typeface="+mj-lt"/>
                <a:ea typeface="Palatino Linotype"/>
                <a:cs typeface="Palatino Linotype"/>
              </a:rPr>
              <a:t>Extent to which those outside the company knew about it.</a:t>
            </a:r>
          </a:p>
          <a:p>
            <a:pPr marL="952500" lvl="1" indent="-457200">
              <a:buFont typeface="+mj-lt"/>
              <a:buAutoNum type="arabicPeriod"/>
            </a:pPr>
            <a:r>
              <a:rPr lang="en-US" dirty="0">
                <a:latin typeface="+mj-lt"/>
                <a:ea typeface="Palatino Linotype"/>
                <a:cs typeface="Palatino Linotype"/>
              </a:rPr>
              <a:t>Ease/difficulty with which it was developed.</a:t>
            </a:r>
          </a:p>
          <a:p>
            <a:pPr marL="952500" lvl="1" indent="-457200">
              <a:buFont typeface="+mj-lt"/>
              <a:buAutoNum type="arabicPeriod"/>
            </a:pPr>
            <a:r>
              <a:rPr lang="en-US" b="1" dirty="0">
                <a:latin typeface="+mj-lt"/>
                <a:ea typeface="Palatino Linotype"/>
                <a:cs typeface="Palatino Linotype"/>
              </a:rPr>
              <a:t>6.</a:t>
            </a:r>
            <a:r>
              <a:rPr lang="en-US" dirty="0">
                <a:latin typeface="+mj-lt"/>
                <a:ea typeface="Palatino Linotype"/>
                <a:cs typeface="Palatino Linotype"/>
              </a:rPr>
              <a:t> Ease/difficulty with which it could be duplicated by another.</a:t>
            </a:r>
          </a:p>
          <a:p>
            <a:endParaRPr lang="en-US" dirty="0">
              <a:ea typeface="Palatino Linotype"/>
              <a:cs typeface="Palatino Linotype"/>
            </a:endParaRPr>
          </a:p>
          <a:p>
            <a:endParaRPr lang="en-US" dirty="0">
              <a:ea typeface="Palatino Linotype"/>
              <a:cs typeface="Palatino Linotype"/>
            </a:endParaRPr>
          </a:p>
          <a:p>
            <a:endParaRPr lang="en-US" dirty="0">
              <a:ea typeface="Palatino Linotype"/>
              <a:cs typeface="Palatino Linotype"/>
            </a:endParaRPr>
          </a:p>
          <a:p>
            <a:pPr lvl="0"/>
            <a:endParaRPr lang="en-US" dirty="0"/>
          </a:p>
          <a:p>
            <a:endParaRPr lang="en-US" dirty="0"/>
          </a:p>
        </p:txBody>
      </p:sp>
    </p:spTree>
    <p:extLst>
      <p:ext uri="{BB962C8B-B14F-4D97-AF65-F5344CB8AC3E}">
        <p14:creationId xmlns:p14="http://schemas.microsoft.com/office/powerpoint/2010/main" val="38143920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84"/>
          <p:cNvSpPr txBox="1">
            <a:spLocks noGrp="1"/>
          </p:cNvSpPr>
          <p:nvPr>
            <p:ph type="body" idx="2"/>
          </p:nvPr>
        </p:nvSpPr>
        <p:spPr>
          <a:xfrm>
            <a:off x="756175" y="2268750"/>
            <a:ext cx="6432000" cy="2733600"/>
          </a:xfrm>
          <a:prstGeom prst="rect">
            <a:avLst/>
          </a:prstGeom>
          <a:noFill/>
          <a:ln>
            <a:noFill/>
          </a:ln>
        </p:spPr>
        <p:txBody>
          <a:bodyPr spcFirstLastPara="1" wrap="square" lIns="91425" tIns="45700" rIns="91425" bIns="45700" anchor="t" anchorCtr="0">
            <a:noAutofit/>
          </a:bodyPr>
          <a:lstStyle/>
          <a:p>
            <a:pPr marL="415114" lvl="0" indent="-294464" algn="l" rtl="0">
              <a:lnSpc>
                <a:spcPct val="100000"/>
              </a:lnSpc>
              <a:spcBef>
                <a:spcPts val="0"/>
              </a:spcBef>
              <a:spcAft>
                <a:spcPts val="0"/>
              </a:spcAft>
              <a:buClr>
                <a:schemeClr val="dk1"/>
              </a:buClr>
              <a:buSzPts val="2600"/>
              <a:buChar char="•"/>
            </a:pPr>
            <a:r>
              <a:rPr lang="en-US" u="sng" dirty="0">
                <a:solidFill>
                  <a:schemeClr val="hlink"/>
                </a:solidFill>
                <a:hlinkClick r:id="rId3"/>
              </a:rPr>
              <a:t>Trade secret misappropriation</a:t>
            </a:r>
            <a:r>
              <a:rPr lang="en-US" dirty="0"/>
              <a:t> occurs when there is a wrongful use, disclosure, or acquisition of the trade secret by “improper means.”</a:t>
            </a:r>
            <a:endParaRPr dirty="0"/>
          </a:p>
          <a:p>
            <a:pPr marL="415115" lvl="0" indent="-294465" algn="l" rtl="0">
              <a:lnSpc>
                <a:spcPct val="100000"/>
              </a:lnSpc>
              <a:spcBef>
                <a:spcPts val="1200"/>
              </a:spcBef>
              <a:spcAft>
                <a:spcPts val="1200"/>
              </a:spcAft>
              <a:buClr>
                <a:schemeClr val="dk1"/>
              </a:buClr>
              <a:buSzPts val="2600"/>
              <a:buChar char="•"/>
            </a:pPr>
            <a:r>
              <a:rPr lang="en-US" dirty="0"/>
              <a:t>Trade secret misappropriation typically occurs in the context of employer-employee relationships, but may also occur when any person or thing is given access to protectable information. </a:t>
            </a:r>
            <a:endParaRPr dirty="0"/>
          </a:p>
        </p:txBody>
      </p:sp>
      <p:sp>
        <p:nvSpPr>
          <p:cNvPr id="576" name="Google Shape;576;p84"/>
          <p:cNvSpPr txBox="1">
            <a:spLocks noGrp="1"/>
          </p:cNvSpPr>
          <p:nvPr>
            <p:ph type="title" idx="4294967295"/>
          </p:nvPr>
        </p:nvSpPr>
        <p:spPr>
          <a:xfrm>
            <a:off x="756175" y="846450"/>
            <a:ext cx="9734700" cy="800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entury Gothic"/>
              <a:buNone/>
            </a:pPr>
            <a:r>
              <a:rPr lang="en-US"/>
              <a:t>Trade Secret Misappropriation</a:t>
            </a:r>
            <a:endParaRPr/>
          </a:p>
        </p:txBody>
      </p:sp>
      <p:pic>
        <p:nvPicPr>
          <p:cNvPr id="577" name="Google Shape;577;p84"/>
          <p:cNvPicPr preferRelativeResize="0"/>
          <p:nvPr/>
        </p:nvPicPr>
        <p:blipFill>
          <a:blip r:embed="rId4">
            <a:alphaModFix/>
          </a:blip>
          <a:stretch>
            <a:fillRect/>
          </a:stretch>
        </p:blipFill>
        <p:spPr>
          <a:xfrm>
            <a:off x="7924775" y="1964550"/>
            <a:ext cx="3119175" cy="3342000"/>
          </a:xfrm>
          <a:prstGeom prst="rect">
            <a:avLst/>
          </a:prstGeom>
          <a:noFill/>
          <a:ln>
            <a:noFill/>
          </a:ln>
          <a:effectLst>
            <a:outerShdw blurRad="85725" dist="104775" dir="8520000" algn="bl" rotWithShape="0">
              <a:srgbClr val="000000">
                <a:alpha val="58999"/>
              </a:srgbClr>
            </a:outerShdw>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85"/>
          <p:cNvSpPr txBox="1">
            <a:spLocks noGrp="1"/>
          </p:cNvSpPr>
          <p:nvPr>
            <p:ph type="body" idx="2"/>
          </p:nvPr>
        </p:nvSpPr>
        <p:spPr>
          <a:xfrm>
            <a:off x="640413" y="1833760"/>
            <a:ext cx="9906000" cy="4405200"/>
          </a:xfrm>
          <a:prstGeom prst="rect">
            <a:avLst/>
          </a:prstGeom>
          <a:noFill/>
          <a:ln>
            <a:noFill/>
          </a:ln>
        </p:spPr>
        <p:txBody>
          <a:bodyPr spcFirstLastPara="1" wrap="square" lIns="91425" tIns="45700" rIns="91425" bIns="45700" anchor="t" anchorCtr="0">
            <a:noAutofit/>
          </a:bodyPr>
          <a:lstStyle/>
          <a:p>
            <a:pPr marL="457200" lvl="0" indent="-355600" algn="l" rtl="0">
              <a:lnSpc>
                <a:spcPct val="100000"/>
              </a:lnSpc>
              <a:spcBef>
                <a:spcPts val="0"/>
              </a:spcBef>
              <a:spcAft>
                <a:spcPts val="0"/>
              </a:spcAft>
              <a:buSzPts val="2000"/>
              <a:buChar char="•"/>
            </a:pPr>
            <a:r>
              <a:rPr lang="en-US" dirty="0"/>
              <a:t>No need to file / register. </a:t>
            </a:r>
            <a:endParaRPr dirty="0"/>
          </a:p>
          <a:p>
            <a:pPr marL="457200" lvl="0" indent="-355600" algn="l" rtl="0">
              <a:lnSpc>
                <a:spcPct val="100000"/>
              </a:lnSpc>
              <a:spcBef>
                <a:spcPts val="1000"/>
              </a:spcBef>
              <a:spcAft>
                <a:spcPts val="0"/>
              </a:spcAft>
              <a:buSzPts val="2000"/>
              <a:buChar char="•"/>
            </a:pPr>
            <a:r>
              <a:rPr lang="en-US" dirty="0"/>
              <a:t>But, you must be proactive:</a:t>
            </a:r>
            <a:endParaRPr dirty="0"/>
          </a:p>
          <a:p>
            <a:pPr marL="1143000" marR="5149391" lvl="1" indent="-355600" algn="l" rtl="0">
              <a:lnSpc>
                <a:spcPct val="100000"/>
              </a:lnSpc>
              <a:spcBef>
                <a:spcPts val="1000"/>
              </a:spcBef>
              <a:spcAft>
                <a:spcPts val="0"/>
              </a:spcAft>
              <a:buSzPts val="2000"/>
              <a:buChar char="➢"/>
            </a:pPr>
            <a:r>
              <a:rPr lang="en-US" sz="2000" dirty="0">
                <a:latin typeface="Century Gothic" panose="020B0502020202020204" pitchFamily="34" charset="0"/>
              </a:rPr>
              <a:t>Stamp “</a:t>
            </a:r>
            <a:r>
              <a:rPr lang="en-US" sz="2000" u="sng" dirty="0">
                <a:solidFill>
                  <a:schemeClr val="hlink"/>
                </a:solidFill>
                <a:latin typeface="Century Gothic" panose="020B0502020202020204" pitchFamily="34" charset="0"/>
                <a:hlinkClick r:id="rId3"/>
              </a:rPr>
              <a:t>confidential</a:t>
            </a:r>
            <a:r>
              <a:rPr lang="en-US" sz="2000" dirty="0">
                <a:latin typeface="Century Gothic" panose="020B0502020202020204" pitchFamily="34" charset="0"/>
              </a:rPr>
              <a:t>” on appropriate files.</a:t>
            </a:r>
            <a:endParaRPr sz="2000" dirty="0">
              <a:latin typeface="Century Gothic" panose="020B0502020202020204" pitchFamily="34" charset="0"/>
            </a:endParaRPr>
          </a:p>
          <a:p>
            <a:pPr marL="1143000" marR="5149391" lvl="1" indent="-355600" algn="l" rtl="0">
              <a:lnSpc>
                <a:spcPct val="100000"/>
              </a:lnSpc>
              <a:spcBef>
                <a:spcPts val="1000"/>
              </a:spcBef>
              <a:spcAft>
                <a:spcPts val="0"/>
              </a:spcAft>
              <a:buSzPts val="2000"/>
              <a:buChar char="➢"/>
            </a:pPr>
            <a:r>
              <a:rPr lang="en-US" sz="2000" dirty="0">
                <a:latin typeface="Century Gothic" panose="020B0502020202020204" pitchFamily="34" charset="0"/>
              </a:rPr>
              <a:t>Instruct employees to not disclose secrets.</a:t>
            </a:r>
            <a:endParaRPr sz="2000" dirty="0">
              <a:latin typeface="Century Gothic" panose="020B0502020202020204" pitchFamily="34" charset="0"/>
            </a:endParaRPr>
          </a:p>
          <a:p>
            <a:pPr marL="1143000" marR="5149391" lvl="1" indent="-355600" algn="l" rtl="0">
              <a:lnSpc>
                <a:spcPct val="100000"/>
              </a:lnSpc>
              <a:spcBef>
                <a:spcPts val="1000"/>
              </a:spcBef>
              <a:spcAft>
                <a:spcPts val="0"/>
              </a:spcAft>
              <a:buSzPts val="2000"/>
              <a:buChar char="➢"/>
            </a:pPr>
            <a:r>
              <a:rPr lang="en-US" sz="2000" dirty="0">
                <a:latin typeface="Century Gothic" panose="020B0502020202020204" pitchFamily="34" charset="0"/>
              </a:rPr>
              <a:t>Install security systems.</a:t>
            </a:r>
            <a:endParaRPr sz="2000" dirty="0">
              <a:latin typeface="Century Gothic" panose="020B0502020202020204" pitchFamily="34" charset="0"/>
            </a:endParaRPr>
          </a:p>
          <a:p>
            <a:pPr marL="1143000" marR="5149391" lvl="1" indent="-355600" algn="l" rtl="0">
              <a:lnSpc>
                <a:spcPct val="100000"/>
              </a:lnSpc>
              <a:spcBef>
                <a:spcPts val="1000"/>
              </a:spcBef>
              <a:spcAft>
                <a:spcPts val="0"/>
              </a:spcAft>
              <a:buSzPts val="2000"/>
              <a:buChar char="➢"/>
            </a:pPr>
            <a:r>
              <a:rPr lang="en-US" sz="2000" dirty="0">
                <a:latin typeface="Century Gothic" panose="020B0502020202020204" pitchFamily="34" charset="0"/>
              </a:rPr>
              <a:t>Use </a:t>
            </a:r>
            <a:r>
              <a:rPr lang="en-US" sz="2000" u="sng" dirty="0">
                <a:solidFill>
                  <a:schemeClr val="hlink"/>
                </a:solidFill>
                <a:latin typeface="Century Gothic" panose="020B0502020202020204" pitchFamily="34" charset="0"/>
                <a:hlinkClick r:id="rId4"/>
              </a:rPr>
              <a:t>non-disclosure</a:t>
            </a:r>
            <a:r>
              <a:rPr lang="en-US" sz="2000" dirty="0">
                <a:latin typeface="Century Gothic" panose="020B0502020202020204" pitchFamily="34" charset="0"/>
              </a:rPr>
              <a:t> &amp; confidentiality agreements.</a:t>
            </a:r>
            <a:endParaRPr sz="2000" dirty="0">
              <a:latin typeface="Century Gothic" panose="020B0502020202020204" pitchFamily="34" charset="0"/>
            </a:endParaRPr>
          </a:p>
          <a:p>
            <a:pPr marL="457200" lvl="0" indent="-355600" algn="l" rtl="0">
              <a:lnSpc>
                <a:spcPct val="100000"/>
              </a:lnSpc>
              <a:spcBef>
                <a:spcPts val="1000"/>
              </a:spcBef>
              <a:spcAft>
                <a:spcPts val="1000"/>
              </a:spcAft>
              <a:buSzPts val="2000"/>
              <a:buChar char="•"/>
            </a:pPr>
            <a:r>
              <a:rPr lang="en-US" dirty="0"/>
              <a:t>Duration: lasts until it becomes public knowledge.</a:t>
            </a:r>
            <a:endParaRPr dirty="0"/>
          </a:p>
        </p:txBody>
      </p:sp>
      <p:sp>
        <p:nvSpPr>
          <p:cNvPr id="583" name="Google Shape;583;p85"/>
          <p:cNvSpPr txBox="1">
            <a:spLocks noGrp="1"/>
          </p:cNvSpPr>
          <p:nvPr>
            <p:ph type="title" idx="4294967295"/>
          </p:nvPr>
        </p:nvSpPr>
        <p:spPr>
          <a:xfrm>
            <a:off x="726075" y="526875"/>
            <a:ext cx="9734700" cy="800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entury Gothic"/>
              <a:buNone/>
            </a:pPr>
            <a:r>
              <a:rPr lang="en-US"/>
              <a:t>Protecting Trade Secrets</a:t>
            </a:r>
            <a:endParaRPr/>
          </a:p>
        </p:txBody>
      </p:sp>
      <p:pic>
        <p:nvPicPr>
          <p:cNvPr id="584" name="Google Shape;584;p85"/>
          <p:cNvPicPr preferRelativeResize="0"/>
          <p:nvPr/>
        </p:nvPicPr>
        <p:blipFill>
          <a:blip r:embed="rId5">
            <a:alphaModFix/>
          </a:blip>
          <a:stretch>
            <a:fillRect/>
          </a:stretch>
        </p:blipFill>
        <p:spPr>
          <a:xfrm>
            <a:off x="6972025" y="2343850"/>
            <a:ext cx="4286250" cy="2857500"/>
          </a:xfrm>
          <a:prstGeom prst="rect">
            <a:avLst/>
          </a:prstGeom>
          <a:noFill/>
          <a:ln>
            <a:noFill/>
          </a:ln>
          <a:effectLst>
            <a:outerShdw blurRad="85725" dist="104775" dir="8460000" algn="bl" rotWithShape="0">
              <a:srgbClr val="000000">
                <a:alpha val="58000"/>
              </a:srgbClr>
            </a:outerShdw>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86"/>
          <p:cNvSpPr txBox="1">
            <a:spLocks noGrp="1"/>
          </p:cNvSpPr>
          <p:nvPr>
            <p:ph type="body" idx="2"/>
          </p:nvPr>
        </p:nvSpPr>
        <p:spPr>
          <a:xfrm>
            <a:off x="861550" y="1445500"/>
            <a:ext cx="5825700" cy="4863300"/>
          </a:xfrm>
          <a:prstGeom prst="rect">
            <a:avLst/>
          </a:prstGeom>
          <a:noFill/>
          <a:ln>
            <a:noFill/>
          </a:ln>
        </p:spPr>
        <p:txBody>
          <a:bodyPr spcFirstLastPara="1" wrap="square" lIns="91425" tIns="45700" rIns="91425" bIns="45700" anchor="t" anchorCtr="0">
            <a:noAutofit/>
          </a:bodyPr>
          <a:lstStyle/>
          <a:p>
            <a:pPr marL="457200" lvl="0" indent="-355600" algn="l" rtl="0">
              <a:lnSpc>
                <a:spcPct val="100000"/>
              </a:lnSpc>
              <a:spcBef>
                <a:spcPts val="0"/>
              </a:spcBef>
              <a:spcAft>
                <a:spcPts val="0"/>
              </a:spcAft>
              <a:buSzPts val="2000"/>
              <a:buChar char="•"/>
            </a:pPr>
            <a:r>
              <a:rPr lang="en-US"/>
              <a:t>Develop an IP company policy &amp; portfolio.</a:t>
            </a:r>
            <a:endParaRPr/>
          </a:p>
          <a:p>
            <a:pPr marL="457200" lvl="0" indent="-355600" algn="l" rtl="0">
              <a:lnSpc>
                <a:spcPct val="100000"/>
              </a:lnSpc>
              <a:spcBef>
                <a:spcPts val="800"/>
              </a:spcBef>
              <a:spcAft>
                <a:spcPts val="0"/>
              </a:spcAft>
              <a:buSzPts val="2000"/>
              <a:buChar char="•"/>
            </a:pPr>
            <a:r>
              <a:rPr lang="en-US" u="sng">
                <a:solidFill>
                  <a:schemeClr val="hlink"/>
                </a:solidFill>
                <a:hlinkClick r:id="rId3"/>
              </a:rPr>
              <a:t>Obtain non-disclosure agreements &amp; assignment agreements</a:t>
            </a:r>
            <a:r>
              <a:rPr lang="en-US"/>
              <a:t>.</a:t>
            </a:r>
            <a:endParaRPr/>
          </a:p>
          <a:p>
            <a:pPr marL="457200" lvl="0" indent="-355600" algn="l" rtl="0">
              <a:lnSpc>
                <a:spcPct val="100000"/>
              </a:lnSpc>
              <a:spcBef>
                <a:spcPts val="800"/>
              </a:spcBef>
              <a:spcAft>
                <a:spcPts val="0"/>
              </a:spcAft>
              <a:buSzPts val="2000"/>
              <a:buChar char="•"/>
            </a:pPr>
            <a:r>
              <a:rPr lang="en-US"/>
              <a:t>Mark protected products &amp; goods.</a:t>
            </a:r>
            <a:endParaRPr/>
          </a:p>
          <a:p>
            <a:pPr marL="457200" lvl="0" indent="-355600" algn="l" rtl="0">
              <a:lnSpc>
                <a:spcPct val="100000"/>
              </a:lnSpc>
              <a:spcBef>
                <a:spcPts val="800"/>
              </a:spcBef>
              <a:spcAft>
                <a:spcPts val="0"/>
              </a:spcAft>
              <a:buSzPts val="2000"/>
              <a:buChar char="•"/>
            </a:pPr>
            <a:r>
              <a:rPr lang="en-US"/>
              <a:t>Weigh costs and benefits of registering copyrights &amp; trademarks, as well as applying for patents. </a:t>
            </a:r>
            <a:endParaRPr/>
          </a:p>
          <a:p>
            <a:pPr marL="457200" lvl="0" indent="-355600" algn="l" rtl="0">
              <a:lnSpc>
                <a:spcPct val="100000"/>
              </a:lnSpc>
              <a:spcBef>
                <a:spcPts val="800"/>
              </a:spcBef>
              <a:spcAft>
                <a:spcPts val="0"/>
              </a:spcAft>
              <a:buSzPts val="2000"/>
              <a:buChar char="•"/>
            </a:pPr>
            <a:r>
              <a:rPr lang="en-US"/>
              <a:t>Weigh costs &amp; benefits between potential patent &amp; trade secret protection.</a:t>
            </a:r>
            <a:endParaRPr/>
          </a:p>
          <a:p>
            <a:pPr marL="457200" lvl="0" indent="-355600" algn="l" rtl="0">
              <a:lnSpc>
                <a:spcPct val="100000"/>
              </a:lnSpc>
              <a:spcBef>
                <a:spcPts val="800"/>
              </a:spcBef>
              <a:spcAft>
                <a:spcPts val="800"/>
              </a:spcAft>
              <a:buSzPts val="2000"/>
              <a:buChar char="•"/>
            </a:pPr>
            <a:r>
              <a:rPr lang="en-US"/>
              <a:t>Enforce rights against infringers.</a:t>
            </a:r>
            <a:endParaRPr/>
          </a:p>
        </p:txBody>
      </p:sp>
      <p:sp>
        <p:nvSpPr>
          <p:cNvPr id="590" name="Google Shape;590;p86"/>
          <p:cNvSpPr txBox="1">
            <a:spLocks noGrp="1"/>
          </p:cNvSpPr>
          <p:nvPr>
            <p:ph type="title" idx="4294967295"/>
          </p:nvPr>
        </p:nvSpPr>
        <p:spPr>
          <a:xfrm>
            <a:off x="861550" y="370825"/>
            <a:ext cx="9734700" cy="800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entury Gothic"/>
              <a:buNone/>
            </a:pPr>
            <a:r>
              <a:rPr lang="en-US"/>
              <a:t>Best Practices for Protecting IP</a:t>
            </a:r>
            <a:endParaRPr/>
          </a:p>
        </p:txBody>
      </p:sp>
      <p:pic>
        <p:nvPicPr>
          <p:cNvPr id="591" name="Google Shape;591;p86"/>
          <p:cNvPicPr preferRelativeResize="0"/>
          <p:nvPr/>
        </p:nvPicPr>
        <p:blipFill>
          <a:blip r:embed="rId4">
            <a:alphaModFix/>
          </a:blip>
          <a:stretch>
            <a:fillRect/>
          </a:stretch>
        </p:blipFill>
        <p:spPr>
          <a:xfrm>
            <a:off x="6908400" y="2019775"/>
            <a:ext cx="4286250" cy="3181350"/>
          </a:xfrm>
          <a:prstGeom prst="rect">
            <a:avLst/>
          </a:prstGeom>
          <a:noFill/>
          <a:ln>
            <a:noFill/>
          </a:ln>
          <a:effectLst>
            <a:outerShdw blurRad="85725" dist="104775" dir="8400000" algn="bl" rotWithShape="0">
              <a:srgbClr val="000000">
                <a:alpha val="67000"/>
              </a:srgbClr>
            </a:outerShdw>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87"/>
          <p:cNvSpPr txBox="1">
            <a:spLocks noGrp="1"/>
          </p:cNvSpPr>
          <p:nvPr>
            <p:ph type="title" idx="4294967295"/>
          </p:nvPr>
        </p:nvSpPr>
        <p:spPr>
          <a:xfrm>
            <a:off x="841900" y="724850"/>
            <a:ext cx="9981000" cy="800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2"/>
              </a:buClr>
              <a:buSzPct val="100000"/>
              <a:buFont typeface="Century Gothic"/>
              <a:buNone/>
            </a:pPr>
            <a:r>
              <a:rPr lang="en-US"/>
              <a:t>Best Practices for Avoiding Infringement</a:t>
            </a:r>
            <a:endParaRPr/>
          </a:p>
        </p:txBody>
      </p:sp>
      <p:sp>
        <p:nvSpPr>
          <p:cNvPr id="597" name="Google Shape;597;p87"/>
          <p:cNvSpPr/>
          <p:nvPr/>
        </p:nvSpPr>
        <p:spPr>
          <a:xfrm>
            <a:off x="7699925" y="2754256"/>
            <a:ext cx="909000" cy="900000"/>
          </a:xfrm>
          <a:prstGeom prst="rect">
            <a:avLst/>
          </a:prstGeom>
          <a:solidFill>
            <a:srgbClr val="76A5AF"/>
          </a:solidFill>
          <a:ln>
            <a:noFill/>
          </a:ln>
          <a:effectLst>
            <a:outerShdw blurRad="100013" dist="104775" dir="8400000" algn="bl" rotWithShape="0">
              <a:srgbClr val="000000">
                <a:alpha val="68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dirty="0">
              <a:solidFill>
                <a:schemeClr val="dk1"/>
              </a:solidFill>
              <a:latin typeface="Century Gothic" panose="020B0502020202020204" pitchFamily="34" charset="0"/>
              <a:ea typeface="Palatino Linotype"/>
              <a:cs typeface="Palatino Linotype"/>
              <a:sym typeface="Palatino Linotype"/>
            </a:endParaRPr>
          </a:p>
        </p:txBody>
      </p:sp>
      <p:sp>
        <p:nvSpPr>
          <p:cNvPr id="598" name="Google Shape;598;p87"/>
          <p:cNvSpPr/>
          <p:nvPr/>
        </p:nvSpPr>
        <p:spPr>
          <a:xfrm>
            <a:off x="2864675" y="2906718"/>
            <a:ext cx="988200" cy="546300"/>
          </a:xfrm>
          <a:prstGeom prst="rect">
            <a:avLst/>
          </a:prstGeom>
          <a:solidFill>
            <a:srgbClr val="D0E0E3"/>
          </a:solidFill>
          <a:ln>
            <a:noFill/>
          </a:ln>
          <a:effectLst>
            <a:outerShdw blurRad="100013" dist="104775" dir="8400000" algn="bl" rotWithShape="0">
              <a:srgbClr val="000000">
                <a:alpha val="68000"/>
              </a:srgbClr>
            </a:outerShdw>
          </a:effectLst>
        </p:spPr>
        <p:txBody>
          <a:bodyPr spcFirstLastPara="1" wrap="square" lIns="121900" tIns="121900" rIns="121900" bIns="121900" anchor="b" anchorCtr="0">
            <a:noAutofit/>
          </a:bodyPr>
          <a:lstStyle/>
          <a:p>
            <a:pPr marL="0" lvl="0" indent="0" algn="ctr" rtl="0">
              <a:spcBef>
                <a:spcPts val="0"/>
              </a:spcBef>
              <a:spcAft>
                <a:spcPts val="0"/>
              </a:spcAft>
              <a:buNone/>
            </a:pPr>
            <a:r>
              <a:rPr lang="en-US" sz="2100" dirty="0">
                <a:solidFill>
                  <a:schemeClr val="dk1"/>
                </a:solidFill>
                <a:latin typeface="Century Gothic" panose="020B0502020202020204" pitchFamily="34" charset="0"/>
                <a:ea typeface="Palatino Linotype"/>
                <a:cs typeface="Palatino Linotype"/>
                <a:sym typeface="Palatino Linotype"/>
              </a:rPr>
              <a:t>2</a:t>
            </a:r>
            <a:endParaRPr sz="2100" dirty="0">
              <a:solidFill>
                <a:schemeClr val="dk1"/>
              </a:solidFill>
              <a:latin typeface="Century Gothic" panose="020B0502020202020204" pitchFamily="34" charset="0"/>
              <a:ea typeface="Palatino Linotype"/>
              <a:cs typeface="Palatino Linotype"/>
              <a:sym typeface="Palatino Linotype"/>
            </a:endParaRPr>
          </a:p>
        </p:txBody>
      </p:sp>
      <p:sp>
        <p:nvSpPr>
          <p:cNvPr id="599" name="Google Shape;599;p87"/>
          <p:cNvSpPr/>
          <p:nvPr/>
        </p:nvSpPr>
        <p:spPr>
          <a:xfrm rot="-3352342">
            <a:off x="7980200" y="3039666"/>
            <a:ext cx="348639" cy="132465"/>
          </a:xfrm>
          <a:prstGeom prst="corner">
            <a:avLst>
              <a:gd name="adj1" fmla="val 18804"/>
              <a:gd name="adj2" fmla="val 18145"/>
            </a:avLst>
          </a:prstGeom>
          <a:solidFill>
            <a:schemeClr val="accent1"/>
          </a:solidFill>
          <a:ln>
            <a:noFill/>
          </a:ln>
          <a:effectLst>
            <a:outerShdw blurRad="100013" dist="104775" dir="8400000" algn="bl" rotWithShape="0">
              <a:srgbClr val="000000">
                <a:alpha val="68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dirty="0">
              <a:solidFill>
                <a:schemeClr val="dk1"/>
              </a:solidFill>
              <a:latin typeface="Century Gothic" panose="020B0502020202020204" pitchFamily="34" charset="0"/>
              <a:ea typeface="Palatino Linotype"/>
              <a:cs typeface="Palatino Linotype"/>
              <a:sym typeface="Palatino Linotype"/>
            </a:endParaRPr>
          </a:p>
        </p:txBody>
      </p:sp>
      <p:sp>
        <p:nvSpPr>
          <p:cNvPr id="600" name="Google Shape;600;p87"/>
          <p:cNvSpPr/>
          <p:nvPr/>
        </p:nvSpPr>
        <p:spPr>
          <a:xfrm>
            <a:off x="4011268" y="2754308"/>
            <a:ext cx="3456000" cy="900000"/>
          </a:xfrm>
          <a:prstGeom prst="rect">
            <a:avLst/>
          </a:prstGeom>
          <a:solidFill>
            <a:srgbClr val="D0E0E3"/>
          </a:solidFill>
          <a:ln>
            <a:noFill/>
          </a:ln>
          <a:effectLst>
            <a:outerShdw blurRad="100013" dist="104775" dir="8400000" algn="bl" rotWithShape="0">
              <a:srgbClr val="000000">
                <a:alpha val="68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r>
              <a:rPr lang="en-US" sz="1500" dirty="0">
                <a:solidFill>
                  <a:schemeClr val="dk1"/>
                </a:solidFill>
                <a:latin typeface="Century Gothic" panose="020B0502020202020204" pitchFamily="34" charset="0"/>
                <a:ea typeface="Palatino Linotype"/>
                <a:cs typeface="Palatino Linotype"/>
                <a:sym typeface="Palatino Linotype"/>
              </a:rPr>
              <a:t>Question &amp; understand how employees obtain and develop ideas, marks, or publications.</a:t>
            </a:r>
            <a:endParaRPr sz="1500" dirty="0">
              <a:solidFill>
                <a:schemeClr val="dk1"/>
              </a:solidFill>
              <a:latin typeface="Century Gothic" panose="020B0502020202020204" pitchFamily="34" charset="0"/>
              <a:ea typeface="Palatino Linotype"/>
              <a:cs typeface="Palatino Linotype"/>
              <a:sym typeface="Palatino Linotype"/>
            </a:endParaRPr>
          </a:p>
        </p:txBody>
      </p:sp>
      <p:sp>
        <p:nvSpPr>
          <p:cNvPr id="601" name="Google Shape;601;p87"/>
          <p:cNvSpPr/>
          <p:nvPr/>
        </p:nvSpPr>
        <p:spPr>
          <a:xfrm>
            <a:off x="7699925" y="3777762"/>
            <a:ext cx="909000" cy="900000"/>
          </a:xfrm>
          <a:prstGeom prst="rect">
            <a:avLst/>
          </a:prstGeom>
          <a:solidFill>
            <a:srgbClr val="76A5AF"/>
          </a:solidFill>
          <a:ln>
            <a:noFill/>
          </a:ln>
          <a:effectLst>
            <a:outerShdw blurRad="100013" dist="104775" dir="8400000" algn="bl" rotWithShape="0">
              <a:srgbClr val="000000">
                <a:alpha val="68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dirty="0">
              <a:solidFill>
                <a:schemeClr val="dk1"/>
              </a:solidFill>
              <a:latin typeface="Century Gothic" panose="020B0502020202020204" pitchFamily="34" charset="0"/>
              <a:ea typeface="Palatino Linotype"/>
              <a:cs typeface="Palatino Linotype"/>
              <a:sym typeface="Palatino Linotype"/>
            </a:endParaRPr>
          </a:p>
        </p:txBody>
      </p:sp>
      <p:sp>
        <p:nvSpPr>
          <p:cNvPr id="602" name="Google Shape;602;p87"/>
          <p:cNvSpPr/>
          <p:nvPr/>
        </p:nvSpPr>
        <p:spPr>
          <a:xfrm>
            <a:off x="2864675" y="3973751"/>
            <a:ext cx="988200" cy="546300"/>
          </a:xfrm>
          <a:prstGeom prst="rect">
            <a:avLst/>
          </a:prstGeom>
          <a:solidFill>
            <a:srgbClr val="D0E0E3"/>
          </a:solidFill>
          <a:ln>
            <a:noFill/>
          </a:ln>
          <a:effectLst>
            <a:outerShdw blurRad="100013" dist="104775" dir="8400000" algn="bl" rotWithShape="0">
              <a:srgbClr val="000000">
                <a:alpha val="68000"/>
              </a:srgbClr>
            </a:outerShdw>
          </a:effectLst>
        </p:spPr>
        <p:txBody>
          <a:bodyPr spcFirstLastPara="1" wrap="square" lIns="121900" tIns="121900" rIns="121900" bIns="121900" anchor="b" anchorCtr="0">
            <a:noAutofit/>
          </a:bodyPr>
          <a:lstStyle/>
          <a:p>
            <a:pPr marL="0" lvl="0" indent="0" algn="ctr" rtl="0">
              <a:spcBef>
                <a:spcPts val="0"/>
              </a:spcBef>
              <a:spcAft>
                <a:spcPts val="0"/>
              </a:spcAft>
              <a:buNone/>
            </a:pPr>
            <a:r>
              <a:rPr lang="en-US" sz="2100" dirty="0">
                <a:solidFill>
                  <a:schemeClr val="dk1"/>
                </a:solidFill>
                <a:latin typeface="Century Gothic" panose="020B0502020202020204" pitchFamily="34" charset="0"/>
                <a:ea typeface="Palatino Linotype"/>
                <a:cs typeface="Palatino Linotype"/>
                <a:sym typeface="Palatino Linotype"/>
              </a:rPr>
              <a:t>3</a:t>
            </a:r>
            <a:endParaRPr sz="2100" dirty="0">
              <a:solidFill>
                <a:schemeClr val="dk1"/>
              </a:solidFill>
              <a:latin typeface="Century Gothic" panose="020B0502020202020204" pitchFamily="34" charset="0"/>
              <a:ea typeface="Palatino Linotype"/>
              <a:cs typeface="Palatino Linotype"/>
              <a:sym typeface="Palatino Linotype"/>
            </a:endParaRPr>
          </a:p>
        </p:txBody>
      </p:sp>
      <p:sp>
        <p:nvSpPr>
          <p:cNvPr id="603" name="Google Shape;603;p87"/>
          <p:cNvSpPr/>
          <p:nvPr/>
        </p:nvSpPr>
        <p:spPr>
          <a:xfrm rot="-3352342">
            <a:off x="7980200" y="4150222"/>
            <a:ext cx="348639" cy="132465"/>
          </a:xfrm>
          <a:prstGeom prst="corner">
            <a:avLst>
              <a:gd name="adj1" fmla="val 18804"/>
              <a:gd name="adj2" fmla="val 18145"/>
            </a:avLst>
          </a:prstGeom>
          <a:solidFill>
            <a:schemeClr val="accent1"/>
          </a:solidFill>
          <a:ln>
            <a:noFill/>
          </a:ln>
          <a:effectLst>
            <a:outerShdw blurRad="100013" dist="104775" dir="8400000" algn="bl" rotWithShape="0">
              <a:srgbClr val="000000">
                <a:alpha val="68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dirty="0">
              <a:solidFill>
                <a:schemeClr val="dk1"/>
              </a:solidFill>
              <a:latin typeface="Century Gothic" panose="020B0502020202020204" pitchFamily="34" charset="0"/>
              <a:ea typeface="Palatino Linotype"/>
              <a:cs typeface="Palatino Linotype"/>
              <a:sym typeface="Palatino Linotype"/>
            </a:endParaRPr>
          </a:p>
        </p:txBody>
      </p:sp>
      <p:sp>
        <p:nvSpPr>
          <p:cNvPr id="604" name="Google Shape;604;p87"/>
          <p:cNvSpPr/>
          <p:nvPr/>
        </p:nvSpPr>
        <p:spPr>
          <a:xfrm>
            <a:off x="4011268" y="3821342"/>
            <a:ext cx="3456000" cy="900000"/>
          </a:xfrm>
          <a:prstGeom prst="rect">
            <a:avLst/>
          </a:prstGeom>
          <a:solidFill>
            <a:srgbClr val="D0E0E3"/>
          </a:solidFill>
          <a:ln>
            <a:noFill/>
          </a:ln>
          <a:effectLst>
            <a:outerShdw blurRad="100013" dist="104775" dir="8400000" algn="bl" rotWithShape="0">
              <a:srgbClr val="000000">
                <a:alpha val="68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r>
              <a:rPr lang="en-US" sz="1500" dirty="0">
                <a:solidFill>
                  <a:schemeClr val="dk1"/>
                </a:solidFill>
                <a:latin typeface="Century Gothic" panose="020B0502020202020204" pitchFamily="34" charset="0"/>
                <a:ea typeface="Palatino Linotype"/>
                <a:cs typeface="Palatino Linotype"/>
                <a:sym typeface="Palatino Linotype"/>
              </a:rPr>
              <a:t>Understand the marketplace prior to </a:t>
            </a:r>
            <a:r>
              <a:rPr lang="en-US" sz="1500" u="sng" dirty="0">
                <a:solidFill>
                  <a:schemeClr val="accent4"/>
                </a:solidFill>
                <a:latin typeface="Century Gothic" panose="020B0502020202020204" pitchFamily="34" charset="0"/>
                <a:ea typeface="Palatino Linotype"/>
                <a:cs typeface="Palatino Linotype"/>
                <a:sym typeface="Palatino Linotype"/>
                <a:hlinkClick r:id="rId3">
                  <a:extLst>
                    <a:ext uri="{A12FA001-AC4F-418D-AE19-62706E023703}">
                      <ahyp:hlinkClr xmlns:ahyp="http://schemas.microsoft.com/office/drawing/2018/hyperlinkcolor" val="tx"/>
                    </a:ext>
                  </a:extLst>
                </a:hlinkClick>
              </a:rPr>
              <a:t>launching new products and services</a:t>
            </a:r>
            <a:r>
              <a:rPr lang="en-US" sz="1500" dirty="0">
                <a:solidFill>
                  <a:schemeClr val="accent4"/>
                </a:solidFill>
                <a:latin typeface="Century Gothic" panose="020B0502020202020204" pitchFamily="34" charset="0"/>
                <a:ea typeface="Palatino Linotype"/>
                <a:cs typeface="Palatino Linotype"/>
                <a:sym typeface="Palatino Linotype"/>
              </a:rPr>
              <a:t>.</a:t>
            </a:r>
            <a:endParaRPr sz="1500" dirty="0">
              <a:solidFill>
                <a:schemeClr val="accent4"/>
              </a:solidFill>
              <a:latin typeface="Century Gothic" panose="020B0502020202020204" pitchFamily="34" charset="0"/>
              <a:ea typeface="Palatino Linotype"/>
              <a:cs typeface="Palatino Linotype"/>
              <a:sym typeface="Palatino Linotype"/>
            </a:endParaRPr>
          </a:p>
        </p:txBody>
      </p:sp>
      <p:sp>
        <p:nvSpPr>
          <p:cNvPr id="605" name="Google Shape;605;p87"/>
          <p:cNvSpPr/>
          <p:nvPr/>
        </p:nvSpPr>
        <p:spPr>
          <a:xfrm>
            <a:off x="7699925" y="4888400"/>
            <a:ext cx="909000" cy="900000"/>
          </a:xfrm>
          <a:prstGeom prst="rect">
            <a:avLst/>
          </a:prstGeom>
          <a:solidFill>
            <a:srgbClr val="76A5AF"/>
          </a:solidFill>
          <a:ln>
            <a:noFill/>
          </a:ln>
          <a:effectLst>
            <a:outerShdw blurRad="100013" dist="104775" dir="8400000" algn="bl" rotWithShape="0">
              <a:srgbClr val="000000">
                <a:alpha val="68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dirty="0">
              <a:solidFill>
                <a:schemeClr val="dk1"/>
              </a:solidFill>
              <a:latin typeface="Century Gothic" panose="020B0502020202020204" pitchFamily="34" charset="0"/>
              <a:ea typeface="Palatino Linotype"/>
              <a:cs typeface="Palatino Linotype"/>
              <a:sym typeface="Palatino Linotype"/>
            </a:endParaRPr>
          </a:p>
        </p:txBody>
      </p:sp>
      <p:sp>
        <p:nvSpPr>
          <p:cNvPr id="606" name="Google Shape;606;p87"/>
          <p:cNvSpPr/>
          <p:nvPr/>
        </p:nvSpPr>
        <p:spPr>
          <a:xfrm>
            <a:off x="2864675" y="5040867"/>
            <a:ext cx="988200" cy="546300"/>
          </a:xfrm>
          <a:prstGeom prst="rect">
            <a:avLst/>
          </a:prstGeom>
          <a:solidFill>
            <a:srgbClr val="D0E0E3"/>
          </a:solidFill>
          <a:ln>
            <a:noFill/>
          </a:ln>
          <a:effectLst>
            <a:outerShdw blurRad="100013" dist="104775" dir="8400000" algn="bl" rotWithShape="0">
              <a:srgbClr val="000000">
                <a:alpha val="68000"/>
              </a:srgbClr>
            </a:outerShdw>
          </a:effectLst>
        </p:spPr>
        <p:txBody>
          <a:bodyPr spcFirstLastPara="1" wrap="square" lIns="121900" tIns="121900" rIns="121900" bIns="121900" anchor="b" anchorCtr="0">
            <a:noAutofit/>
          </a:bodyPr>
          <a:lstStyle/>
          <a:p>
            <a:pPr marL="0" lvl="0" indent="0" algn="ctr" rtl="0">
              <a:spcBef>
                <a:spcPts val="0"/>
              </a:spcBef>
              <a:spcAft>
                <a:spcPts val="0"/>
              </a:spcAft>
              <a:buNone/>
            </a:pPr>
            <a:r>
              <a:rPr lang="en-US" sz="2100" dirty="0">
                <a:solidFill>
                  <a:schemeClr val="dk1"/>
                </a:solidFill>
                <a:latin typeface="Century Gothic" panose="020B0502020202020204" pitchFamily="34" charset="0"/>
                <a:ea typeface="Palatino Linotype"/>
                <a:cs typeface="Palatino Linotype"/>
                <a:sym typeface="Palatino Linotype"/>
              </a:rPr>
              <a:t>4</a:t>
            </a:r>
            <a:endParaRPr sz="2100" dirty="0">
              <a:solidFill>
                <a:schemeClr val="dk1"/>
              </a:solidFill>
              <a:latin typeface="Century Gothic" panose="020B0502020202020204" pitchFamily="34" charset="0"/>
              <a:ea typeface="Palatino Linotype"/>
              <a:cs typeface="Palatino Linotype"/>
              <a:sym typeface="Palatino Linotype"/>
            </a:endParaRPr>
          </a:p>
        </p:txBody>
      </p:sp>
      <p:sp>
        <p:nvSpPr>
          <p:cNvPr id="607" name="Google Shape;607;p87"/>
          <p:cNvSpPr/>
          <p:nvPr/>
        </p:nvSpPr>
        <p:spPr>
          <a:xfrm rot="-3352342">
            <a:off x="7980200" y="5173810"/>
            <a:ext cx="348639" cy="132465"/>
          </a:xfrm>
          <a:prstGeom prst="corner">
            <a:avLst>
              <a:gd name="adj1" fmla="val 18804"/>
              <a:gd name="adj2" fmla="val 18145"/>
            </a:avLst>
          </a:prstGeom>
          <a:solidFill>
            <a:schemeClr val="accent1"/>
          </a:solidFill>
          <a:ln>
            <a:noFill/>
          </a:ln>
          <a:effectLst>
            <a:outerShdw blurRad="100013" dist="104775" dir="8400000" algn="bl" rotWithShape="0">
              <a:srgbClr val="000000">
                <a:alpha val="68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dirty="0">
              <a:solidFill>
                <a:schemeClr val="dk1"/>
              </a:solidFill>
              <a:latin typeface="Century Gothic" panose="020B0502020202020204" pitchFamily="34" charset="0"/>
              <a:ea typeface="Palatino Linotype"/>
              <a:cs typeface="Palatino Linotype"/>
              <a:sym typeface="Palatino Linotype"/>
            </a:endParaRPr>
          </a:p>
        </p:txBody>
      </p:sp>
      <p:sp>
        <p:nvSpPr>
          <p:cNvPr id="608" name="Google Shape;608;p87"/>
          <p:cNvSpPr/>
          <p:nvPr/>
        </p:nvSpPr>
        <p:spPr>
          <a:xfrm>
            <a:off x="4011268" y="4888457"/>
            <a:ext cx="3456000" cy="900000"/>
          </a:xfrm>
          <a:prstGeom prst="rect">
            <a:avLst/>
          </a:prstGeom>
          <a:solidFill>
            <a:srgbClr val="D0E0E3"/>
          </a:solidFill>
          <a:ln>
            <a:noFill/>
          </a:ln>
          <a:effectLst>
            <a:outerShdw blurRad="100013" dist="104775" dir="8400000" algn="bl" rotWithShape="0">
              <a:srgbClr val="000000">
                <a:alpha val="68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r>
              <a:rPr lang="en-US" sz="1500" dirty="0">
                <a:solidFill>
                  <a:schemeClr val="dk1"/>
                </a:solidFill>
                <a:latin typeface="Century Gothic" panose="020B0502020202020204" pitchFamily="34" charset="0"/>
                <a:ea typeface="Palatino Linotype"/>
                <a:cs typeface="Palatino Linotype"/>
                <a:sym typeface="Palatino Linotype"/>
              </a:rPr>
              <a:t>Engage services to monitor new IP filings and perform infringement analysis.</a:t>
            </a:r>
            <a:endParaRPr sz="1500" dirty="0">
              <a:solidFill>
                <a:schemeClr val="dk1"/>
              </a:solidFill>
              <a:latin typeface="Century Gothic" panose="020B0502020202020204" pitchFamily="34" charset="0"/>
              <a:ea typeface="Palatino Linotype"/>
              <a:cs typeface="Palatino Linotype"/>
              <a:sym typeface="Palatino Linotype"/>
            </a:endParaRPr>
          </a:p>
        </p:txBody>
      </p:sp>
      <p:sp>
        <p:nvSpPr>
          <p:cNvPr id="609" name="Google Shape;609;p87"/>
          <p:cNvSpPr/>
          <p:nvPr/>
        </p:nvSpPr>
        <p:spPr>
          <a:xfrm>
            <a:off x="7699925" y="1687225"/>
            <a:ext cx="909000" cy="900000"/>
          </a:xfrm>
          <a:prstGeom prst="rect">
            <a:avLst/>
          </a:prstGeom>
          <a:solidFill>
            <a:srgbClr val="76A5AF"/>
          </a:solidFill>
          <a:ln>
            <a:noFill/>
          </a:ln>
          <a:effectLst>
            <a:outerShdw blurRad="100013" dist="104775" dir="8400000" algn="bl" rotWithShape="0">
              <a:srgbClr val="000000">
                <a:alpha val="68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dirty="0">
              <a:solidFill>
                <a:schemeClr val="dk1"/>
              </a:solidFill>
              <a:latin typeface="Century Gothic" panose="020B0502020202020204" pitchFamily="34" charset="0"/>
              <a:ea typeface="Palatino Linotype"/>
              <a:cs typeface="Palatino Linotype"/>
              <a:sym typeface="Palatino Linotype"/>
            </a:endParaRPr>
          </a:p>
        </p:txBody>
      </p:sp>
      <p:sp>
        <p:nvSpPr>
          <p:cNvPr id="610" name="Google Shape;610;p87"/>
          <p:cNvSpPr/>
          <p:nvPr/>
        </p:nvSpPr>
        <p:spPr>
          <a:xfrm>
            <a:off x="2864675" y="1839685"/>
            <a:ext cx="988200" cy="546300"/>
          </a:xfrm>
          <a:prstGeom prst="rect">
            <a:avLst/>
          </a:prstGeom>
          <a:solidFill>
            <a:srgbClr val="D0E0E3"/>
          </a:solidFill>
          <a:ln>
            <a:noFill/>
          </a:ln>
          <a:effectLst>
            <a:outerShdw blurRad="100013" dist="104775" dir="8400000" algn="bl" rotWithShape="0">
              <a:srgbClr val="000000">
                <a:alpha val="68000"/>
              </a:srgbClr>
            </a:outerShdw>
          </a:effectLst>
        </p:spPr>
        <p:txBody>
          <a:bodyPr spcFirstLastPara="1" wrap="square" lIns="121900" tIns="121900" rIns="121900" bIns="121900" anchor="b" anchorCtr="0">
            <a:noAutofit/>
          </a:bodyPr>
          <a:lstStyle/>
          <a:p>
            <a:pPr marL="0" lvl="0" indent="0" algn="ctr" rtl="0">
              <a:spcBef>
                <a:spcPts val="0"/>
              </a:spcBef>
              <a:spcAft>
                <a:spcPts val="0"/>
              </a:spcAft>
              <a:buNone/>
            </a:pPr>
            <a:r>
              <a:rPr lang="en-US" sz="2100" dirty="0">
                <a:solidFill>
                  <a:schemeClr val="dk1"/>
                </a:solidFill>
                <a:latin typeface="Century Gothic" panose="020B0502020202020204" pitchFamily="34" charset="0"/>
                <a:ea typeface="Palatino Linotype"/>
                <a:cs typeface="Palatino Linotype"/>
                <a:sym typeface="Palatino Linotype"/>
              </a:rPr>
              <a:t>1</a:t>
            </a:r>
            <a:endParaRPr sz="2100" dirty="0">
              <a:solidFill>
                <a:schemeClr val="dk1"/>
              </a:solidFill>
              <a:latin typeface="Century Gothic" panose="020B0502020202020204" pitchFamily="34" charset="0"/>
              <a:ea typeface="Palatino Linotype"/>
              <a:cs typeface="Palatino Linotype"/>
              <a:sym typeface="Palatino Linotype"/>
            </a:endParaRPr>
          </a:p>
        </p:txBody>
      </p:sp>
      <p:sp>
        <p:nvSpPr>
          <p:cNvPr id="611" name="Google Shape;611;p87"/>
          <p:cNvSpPr/>
          <p:nvPr/>
        </p:nvSpPr>
        <p:spPr>
          <a:xfrm rot="-3352342">
            <a:off x="7980200" y="1972635"/>
            <a:ext cx="348639" cy="132465"/>
          </a:xfrm>
          <a:prstGeom prst="corner">
            <a:avLst>
              <a:gd name="adj1" fmla="val 18804"/>
              <a:gd name="adj2" fmla="val 18145"/>
            </a:avLst>
          </a:prstGeom>
          <a:solidFill>
            <a:schemeClr val="accent1"/>
          </a:solidFill>
          <a:ln>
            <a:noFill/>
          </a:ln>
          <a:effectLst>
            <a:outerShdw blurRad="100013" dist="104775" dir="8400000" algn="bl" rotWithShape="0">
              <a:srgbClr val="000000">
                <a:alpha val="68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dirty="0">
              <a:solidFill>
                <a:schemeClr val="dk1"/>
              </a:solidFill>
              <a:latin typeface="Century Gothic" panose="020B0502020202020204" pitchFamily="34" charset="0"/>
              <a:ea typeface="Palatino Linotype"/>
              <a:cs typeface="Palatino Linotype"/>
              <a:sym typeface="Palatino Linotype"/>
            </a:endParaRPr>
          </a:p>
        </p:txBody>
      </p:sp>
      <p:sp>
        <p:nvSpPr>
          <p:cNvPr id="612" name="Google Shape;612;p87"/>
          <p:cNvSpPr/>
          <p:nvPr/>
        </p:nvSpPr>
        <p:spPr>
          <a:xfrm>
            <a:off x="4011268" y="1687275"/>
            <a:ext cx="3456000" cy="900000"/>
          </a:xfrm>
          <a:prstGeom prst="rect">
            <a:avLst/>
          </a:prstGeom>
          <a:solidFill>
            <a:srgbClr val="D0E0E3"/>
          </a:solidFill>
          <a:ln>
            <a:noFill/>
          </a:ln>
          <a:effectLst>
            <a:outerShdw blurRad="100013" dist="104775" dir="8400000" algn="bl" rotWithShape="0">
              <a:srgbClr val="000000">
                <a:alpha val="68000"/>
              </a:srgbClr>
            </a:outerShdw>
          </a:effectLst>
        </p:spPr>
        <p:txBody>
          <a:bodyPr spcFirstLastPara="1" wrap="square" lIns="121900" tIns="121900" rIns="121900" bIns="121900" anchor="ctr" anchorCtr="0">
            <a:noAutofit/>
          </a:bodyPr>
          <a:lstStyle/>
          <a:p>
            <a:pPr marL="0" lvl="0" indent="0" algn="ctr" rtl="0">
              <a:spcBef>
                <a:spcPts val="0"/>
              </a:spcBef>
              <a:spcAft>
                <a:spcPts val="0"/>
              </a:spcAft>
              <a:buNone/>
            </a:pPr>
            <a:r>
              <a:rPr lang="en-US" sz="1500" dirty="0">
                <a:solidFill>
                  <a:schemeClr val="dk1"/>
                </a:solidFill>
                <a:latin typeface="Century Gothic" panose="020B0502020202020204" pitchFamily="34" charset="0"/>
                <a:ea typeface="Palatino Linotype"/>
                <a:cs typeface="Palatino Linotype"/>
                <a:sym typeface="Palatino Linotype"/>
              </a:rPr>
              <a:t>Perform research on existing IP.</a:t>
            </a:r>
            <a:endParaRPr sz="1500" dirty="0">
              <a:solidFill>
                <a:schemeClr val="dk1"/>
              </a:solidFill>
              <a:latin typeface="Century Gothic" panose="020B0502020202020204" pitchFamily="34" charset="0"/>
              <a:ea typeface="Palatino Linotype"/>
              <a:cs typeface="Palatino Linotype"/>
              <a:sym typeface="Palatino Linotype"/>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88"/>
          <p:cNvSpPr txBox="1"/>
          <p:nvPr/>
        </p:nvSpPr>
        <p:spPr>
          <a:xfrm>
            <a:off x="8389247" y="5177597"/>
            <a:ext cx="1043100" cy="3285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1600"/>
              <a:buFont typeface="Arial"/>
              <a:buNone/>
            </a:pPr>
            <a:r>
              <a:rPr lang="en-US" sz="1500" b="1" dirty="0">
                <a:solidFill>
                  <a:schemeClr val="dk1"/>
                </a:solidFill>
                <a:latin typeface="Century Gothic" panose="020B0502020202020204" pitchFamily="34" charset="0"/>
                <a:ea typeface="Palatino Linotype"/>
                <a:cs typeface="Palatino Linotype"/>
                <a:sym typeface="Palatino Linotype"/>
              </a:rPr>
              <a:t>3</a:t>
            </a:r>
            <a:r>
              <a:rPr lang="en-US" sz="1500" b="1" i="0" dirty="0">
                <a:solidFill>
                  <a:schemeClr val="dk1"/>
                </a:solidFill>
                <a:latin typeface="Century Gothic" panose="020B0502020202020204" pitchFamily="34" charset="0"/>
                <a:ea typeface="Palatino Linotype"/>
                <a:cs typeface="Palatino Linotype"/>
                <a:sym typeface="Palatino Linotype"/>
              </a:rPr>
              <a:t>/</a:t>
            </a:r>
            <a:r>
              <a:rPr lang="en-US" sz="1500" b="1" dirty="0">
                <a:solidFill>
                  <a:schemeClr val="dk1"/>
                </a:solidFill>
                <a:latin typeface="Century Gothic" panose="020B0502020202020204" pitchFamily="34" charset="0"/>
                <a:ea typeface="Palatino Linotype"/>
                <a:cs typeface="Palatino Linotype"/>
                <a:sym typeface="Palatino Linotype"/>
              </a:rPr>
              <a:t>10</a:t>
            </a:r>
            <a:r>
              <a:rPr lang="en-US" sz="1500" b="1" i="0" dirty="0">
                <a:solidFill>
                  <a:schemeClr val="dk1"/>
                </a:solidFill>
                <a:latin typeface="Century Gothic" panose="020B0502020202020204" pitchFamily="34" charset="0"/>
                <a:ea typeface="Palatino Linotype"/>
                <a:cs typeface="Palatino Linotype"/>
                <a:sym typeface="Palatino Linotype"/>
              </a:rPr>
              <a:t>/2</a:t>
            </a:r>
            <a:r>
              <a:rPr lang="en-US" sz="1500" b="1" dirty="0">
                <a:solidFill>
                  <a:schemeClr val="dk1"/>
                </a:solidFill>
                <a:latin typeface="Century Gothic" panose="020B0502020202020204" pitchFamily="34" charset="0"/>
                <a:ea typeface="Palatino Linotype"/>
                <a:cs typeface="Palatino Linotype"/>
                <a:sym typeface="Palatino Linotype"/>
              </a:rPr>
              <a:t>6</a:t>
            </a:r>
            <a:endParaRPr sz="1300" b="1"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90"/>
          <p:cNvSpPr txBox="1">
            <a:spLocks noGrp="1"/>
          </p:cNvSpPr>
          <p:nvPr>
            <p:ph type="body" idx="1"/>
          </p:nvPr>
        </p:nvSpPr>
        <p:spPr>
          <a:xfrm>
            <a:off x="533401" y="797028"/>
            <a:ext cx="10196400" cy="783600"/>
          </a:xfrm>
        </p:spPr>
        <p:txBody>
          <a:bodyPr spcFirstLastPara="1" wrap="square" lIns="91425" tIns="45700" rIns="91425" bIns="45700" anchor="t" anchorCtr="0">
            <a:noAutofit/>
          </a:bodyPr>
          <a:lstStyle/>
          <a:p>
            <a:pPr>
              <a:lnSpc>
                <a:spcPct val="100000"/>
              </a:lnSpc>
              <a:buSzPts val="2800"/>
            </a:pPr>
            <a:r>
              <a:rPr lang="sv-SE" dirty="0">
                <a:hlinkClick r:id="rId3">
                  <a:extLst>
                    <a:ext uri="{A12FA001-AC4F-418D-AE19-62706E023703}">
                      <ahyp:hlinkClr xmlns:ahyp="http://schemas.microsoft.com/office/drawing/2018/hyperlinkcolor" val="tx"/>
                    </a:ext>
                  </a:extLst>
                </a:hlinkClick>
              </a:rPr>
              <a:t>Allan Grafman</a:t>
            </a:r>
            <a:r>
              <a:rPr lang="sv-SE" dirty="0"/>
              <a:t> - allangrafman@allmediaventures.com</a:t>
            </a:r>
          </a:p>
        </p:txBody>
      </p:sp>
      <p:sp>
        <p:nvSpPr>
          <p:cNvPr id="628" name="Google Shape;628;p90"/>
          <p:cNvSpPr txBox="1">
            <a:spLocks noGrp="1"/>
          </p:cNvSpPr>
          <p:nvPr>
            <p:ph type="body" idx="2"/>
          </p:nvPr>
        </p:nvSpPr>
        <p:spPr>
          <a:xfrm>
            <a:off x="3691175" y="1850950"/>
            <a:ext cx="8251800" cy="4384500"/>
          </a:xfrm>
        </p:spPr>
        <p:txBody>
          <a:bodyPr spcFirstLastPara="1" wrap="square" lIns="91425" tIns="45700" rIns="91425" bIns="45700" anchor="t" anchorCtr="0">
            <a:noAutofit/>
          </a:bodyPr>
          <a:lstStyle/>
          <a:p>
            <a:pPr marL="50800" indent="0">
              <a:spcBef>
                <a:spcPts val="1000"/>
              </a:spcBef>
              <a:buSzPts val="2800"/>
              <a:buNone/>
            </a:pPr>
            <a:r>
              <a:rPr lang="en-US" sz="1400" dirty="0">
                <a:solidFill>
                  <a:srgbClr val="000000"/>
                </a:solidFill>
                <a:latin typeface="Arial"/>
                <a:cs typeface="Arial"/>
                <a:sym typeface="Arial"/>
              </a:rPr>
              <a:t>Allan Grafman is an investment banker at Oberon Securities, with over 30 years of experience raising capital and leading M&amp;A transactions for media, licensing, and content technology companies. He has closed numerous transactions in all sectors of businesses driven by ownership and monetization of intellectual property.</a:t>
            </a:r>
          </a:p>
          <a:p>
            <a:pPr marL="50800" indent="0">
              <a:spcBef>
                <a:spcPts val="1000"/>
              </a:spcBef>
              <a:buSzPts val="2800"/>
              <a:buNone/>
            </a:pPr>
            <a:r>
              <a:rPr lang="en-US" sz="1400" dirty="0">
                <a:solidFill>
                  <a:srgbClr val="000000"/>
                </a:solidFill>
                <a:latin typeface="Arial"/>
                <a:cs typeface="Arial"/>
                <a:sym typeface="Arial"/>
              </a:rPr>
              <a:t>Recently, Allan has served as CEO of IDW Media Holdings (NYSE) after serving for many years as Chairman of the Audit Committee. As CEO of All Media Ventures, he has been active in media advisory and served as a board director for both public and private companies. Allan is an expert in both media and technology, with a focus on intellectual property (IP) for consumer-facing and B2B companies in licensing, entertainment.</a:t>
            </a:r>
          </a:p>
          <a:p>
            <a:pPr marL="50800" indent="0">
              <a:spcBef>
                <a:spcPts val="1000"/>
              </a:spcBef>
              <a:buSzPts val="2800"/>
              <a:buNone/>
            </a:pPr>
            <a:r>
              <a:rPr lang="en-US" sz="1400" dirty="0">
                <a:solidFill>
                  <a:srgbClr val="000000"/>
                </a:solidFill>
                <a:latin typeface="Arial"/>
                <a:cs typeface="Arial"/>
                <a:sym typeface="Arial"/>
              </a:rPr>
              <a:t>He has served as a fiduciary Board Director of over 12 companies. Other roles include Operating Partner at a private equity fund and CEO of a VC backed tech company. Allan’s early career highlights include: President of Archie Comics; EVP &amp; CFO of Hallmark Entertainment; VP &amp; MD at Tribune Company; VP &amp; GM at CCB/ABC/Disney; and Announcer and Salesman at KSHE Radio. </a:t>
            </a:r>
          </a:p>
          <a:p>
            <a:pPr marL="50800" indent="0">
              <a:spcBef>
                <a:spcPts val="1000"/>
              </a:spcBef>
              <a:buSzPts val="2800"/>
              <a:buNone/>
            </a:pPr>
            <a:endParaRPr lang="en-US" sz="1400" dirty="0">
              <a:solidFill>
                <a:srgbClr val="000000"/>
              </a:solidFill>
              <a:latin typeface="Arial"/>
              <a:cs typeface="Arial"/>
              <a:sym typeface="Arial"/>
              <a:hlinkClick r:id="rId3">
                <a:extLst>
                  <a:ext uri="{A12FA001-AC4F-418D-AE19-62706E023703}">
                    <ahyp:hlinkClr xmlns:ahyp="http://schemas.microsoft.com/office/drawing/2018/hyperlinkcolor" val="tx"/>
                  </a:ext>
                </a:extLst>
              </a:hlinkClick>
            </a:endParaRPr>
          </a:p>
          <a:p>
            <a:pPr marL="50800" indent="0">
              <a:spcBef>
                <a:spcPts val="1000"/>
              </a:spcBef>
              <a:buSzPts val="2800"/>
              <a:buNone/>
            </a:pPr>
            <a:r>
              <a:rPr lang="en-US" sz="1400" dirty="0">
                <a:solidFill>
                  <a:srgbClr val="000000"/>
                </a:solidFill>
                <a:latin typeface="Arial"/>
                <a:cs typeface="Arial"/>
                <a:sym typeface="Arial"/>
                <a:hlinkClick r:id="rId3">
                  <a:extLst>
                    <a:ext uri="{A12FA001-AC4F-418D-AE19-62706E023703}">
                      <ahyp:hlinkClr xmlns:ahyp="http://schemas.microsoft.com/office/drawing/2018/hyperlinkcolor" val="tx"/>
                    </a:ext>
                  </a:extLst>
                </a:hlinkClick>
              </a:rPr>
              <a:t>Read more</a:t>
            </a:r>
            <a:endParaRPr lang="en-US" sz="1400" dirty="0">
              <a:solidFill>
                <a:srgbClr val="000000"/>
              </a:solidFill>
              <a:latin typeface="Arial"/>
              <a:cs typeface="Arial"/>
              <a:sym typeface="Arial"/>
            </a:endParaRPr>
          </a:p>
        </p:txBody>
      </p:sp>
      <p:pic>
        <p:nvPicPr>
          <p:cNvPr id="629" name="Google Shape;629;p90"/>
          <p:cNvPicPr preferRelativeResize="0">
            <a:picLocks noGrp="1"/>
          </p:cNvPicPr>
          <p:nvPr>
            <p:ph type="pic" idx="3"/>
          </p:nvPr>
        </p:nvPicPr>
        <p:blipFill rotWithShape="1">
          <a:blip r:embed="rId4" cstate="screen">
            <a:alphaModFix/>
            <a:extLst>
              <a:ext uri="{28A0092B-C50C-407E-A947-70E740481C1C}">
                <a14:useLocalDpi xmlns:a14="http://schemas.microsoft.com/office/drawing/2010/main"/>
              </a:ext>
            </a:extLst>
          </a:blip>
          <a:srcRect/>
          <a:stretch/>
        </p:blipFill>
        <p:spPr>
          <a:xfrm>
            <a:off x="533401" y="1850955"/>
            <a:ext cx="2636100" cy="3781200"/>
          </a:xfr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92"/>
          <p:cNvSpPr txBox="1">
            <a:spLocks noGrp="1"/>
          </p:cNvSpPr>
          <p:nvPr>
            <p:ph type="body" idx="1"/>
          </p:nvPr>
        </p:nvSpPr>
        <p:spPr>
          <a:xfrm>
            <a:off x="533401" y="815528"/>
            <a:ext cx="10196400" cy="783600"/>
          </a:xfrm>
        </p:spPr>
        <p:txBody>
          <a:bodyPr spcFirstLastPara="1" wrap="square" lIns="91425" tIns="45700" rIns="91425" bIns="45700" anchor="t" anchorCtr="0">
            <a:noAutofit/>
          </a:bodyPr>
          <a:lstStyle/>
          <a:p>
            <a:r>
              <a:rPr lang="en-US" dirty="0">
                <a:hlinkClick r:id="rId3">
                  <a:extLst>
                    <a:ext uri="{A12FA001-AC4F-418D-AE19-62706E023703}">
                      <ahyp:hlinkClr xmlns:ahyp="http://schemas.microsoft.com/office/drawing/2018/hyperlinkcolor" val="tx"/>
                    </a:ext>
                  </a:extLst>
                </a:hlinkClick>
              </a:rPr>
              <a:t>Sanjay Prasad</a:t>
            </a:r>
            <a:r>
              <a:rPr lang="en-US" dirty="0"/>
              <a:t> - sanjay@prasadip.com</a:t>
            </a:r>
          </a:p>
        </p:txBody>
      </p:sp>
      <p:pic>
        <p:nvPicPr>
          <p:cNvPr id="644" name="Google Shape;644;p92" title="Sanjay Prasad.png"/>
          <p:cNvPicPr preferRelativeResize="0">
            <a:picLocks noGrp="1"/>
          </p:cNvPicPr>
          <p:nvPr>
            <p:ph type="pic" idx="2"/>
          </p:nvPr>
        </p:nvPicPr>
        <p:blipFill rotWithShape="1">
          <a:blip r:embed="rId4" cstate="screen">
            <a:alphaModFix/>
            <a:extLst>
              <a:ext uri="{28A0092B-C50C-407E-A947-70E740481C1C}">
                <a14:useLocalDpi xmlns:a14="http://schemas.microsoft.com/office/drawing/2010/main"/>
              </a:ext>
            </a:extLst>
          </a:blip>
          <a:srcRect/>
          <a:stretch/>
        </p:blipFill>
        <p:spPr>
          <a:xfrm>
            <a:off x="533401" y="1869455"/>
            <a:ext cx="2636100" cy="3781200"/>
          </a:xfrm>
          <a:ln>
            <a:noFill/>
          </a:ln>
          <a:effectLst>
            <a:outerShdw blurRad="292100" dist="139700" dir="2700000" algn="tl" rotWithShape="0">
              <a:srgbClr val="333333">
                <a:alpha val="65000"/>
              </a:srgbClr>
            </a:outerShdw>
          </a:effectLst>
        </p:spPr>
      </p:pic>
      <p:sp>
        <p:nvSpPr>
          <p:cNvPr id="645" name="Google Shape;645;p92"/>
          <p:cNvSpPr txBox="1">
            <a:spLocks noGrp="1"/>
          </p:cNvSpPr>
          <p:nvPr>
            <p:ph type="body" idx="3"/>
          </p:nvPr>
        </p:nvSpPr>
        <p:spPr>
          <a:xfrm>
            <a:off x="3485472" y="1699100"/>
            <a:ext cx="7869900" cy="4351200"/>
          </a:xfrm>
        </p:spPr>
        <p:txBody>
          <a:bodyPr spcFirstLastPara="1" wrap="square" lIns="91425" tIns="45700" rIns="91425" bIns="45700" anchor="t" anchorCtr="0">
            <a:noAutofit/>
          </a:bodyPr>
          <a:lstStyle/>
          <a:p>
            <a:pPr marL="50800" lvl="0" indent="0">
              <a:buNone/>
            </a:pPr>
            <a:r>
              <a:rPr lang="en-US" dirty="0">
                <a:sym typeface="Palatino Linotype"/>
              </a:rPr>
              <a:t>Sanjay has practiced at the forefront of technology and intellectual property for over twenty years. He is experienced in all business and legal aspects of intellectual property from developing IP strategy for senior management to execution of the strategy, including patent portfolio development, deal development and negotiation and monetization.</a:t>
            </a:r>
          </a:p>
          <a:p>
            <a:pPr marL="50800" lvl="0" indent="0">
              <a:buNone/>
            </a:pPr>
            <a:r>
              <a:rPr lang="en-US" dirty="0">
                <a:sym typeface="Palatino Linotype"/>
              </a:rPr>
              <a:t>Sanjay has practiced in law firms in Boston and Silicon Valley, served as chief patent counsel to Oracle Corporation, headed up the India office of IPVALUE Management and served in several senior roles at Intellectual Ventures. Sanjay has been repeatedly recognized by Intellectual Asset Management Magazine as one of the world’s leading IP strategists. He has testified before a U.S. Congressional Subcommittee on hearings that led to passage of §19 of The America Invents Act.</a:t>
            </a:r>
          </a:p>
          <a:p>
            <a:pPr marL="50800" lvl="0" indent="0">
              <a:buNone/>
            </a:pPr>
            <a:r>
              <a:rPr lang="en-US" dirty="0">
                <a:sym typeface="Palatino Linotype"/>
              </a:rPr>
              <a:t>Sanjay is an Associate Professor of Law in the Intellectual Property Law Program at the Sandra Day O’Connor College of Law at Arizona State University. </a:t>
            </a:r>
          </a:p>
          <a:p>
            <a:pPr marL="50800" lvl="0" indent="0">
              <a:buNone/>
            </a:pPr>
            <a:endParaRPr lang="en-US" dirty="0">
              <a:sym typeface="Palatino Linotype"/>
              <a:hlinkClick r:id="rId3">
                <a:extLst>
                  <a:ext uri="{A12FA001-AC4F-418D-AE19-62706E023703}">
                    <ahyp:hlinkClr xmlns:ahyp="http://schemas.microsoft.com/office/drawing/2018/hyperlinkcolor" val="tx"/>
                  </a:ext>
                </a:extLst>
              </a:hlinkClick>
            </a:endParaRPr>
          </a:p>
          <a:p>
            <a:pPr marL="50800" lvl="0" indent="0">
              <a:buNone/>
            </a:pPr>
            <a:r>
              <a:rPr lang="en-US" dirty="0">
                <a:sym typeface="Palatino Linotype"/>
                <a:hlinkClick r:id="rId3">
                  <a:extLst>
                    <a:ext uri="{A12FA001-AC4F-418D-AE19-62706E023703}">
                      <ahyp:hlinkClr xmlns:ahyp="http://schemas.microsoft.com/office/drawing/2018/hyperlinkcolor" val="tx"/>
                    </a:ext>
                  </a:extLst>
                </a:hlinkClick>
              </a:rPr>
              <a:t>Read more</a:t>
            </a:r>
            <a:r>
              <a:rPr lang="en-US" dirty="0">
                <a:sym typeface="Palatino Linotype"/>
              </a:rPr>
              <a: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p93"/>
          <p:cNvSpPr txBox="1">
            <a:spLocks noGrp="1"/>
          </p:cNvSpPr>
          <p:nvPr>
            <p:ph type="body" idx="1"/>
          </p:nvPr>
        </p:nvSpPr>
        <p:spPr>
          <a:xfrm>
            <a:off x="533401" y="815528"/>
            <a:ext cx="10196400" cy="783600"/>
          </a:xfrm>
        </p:spPr>
        <p:txBody>
          <a:bodyPr spcFirstLastPara="1" wrap="square" lIns="91425" tIns="45700" rIns="91425" bIns="45700" anchor="t" anchorCtr="0">
            <a:noAutofit/>
          </a:bodyPr>
          <a:lstStyle/>
          <a:p>
            <a:pPr lvl="0"/>
            <a:r>
              <a:rPr lang="pl-PL" dirty="0">
                <a:hlinkClick r:id="rId3">
                  <a:extLst>
                    <a:ext uri="{A12FA001-AC4F-418D-AE19-62706E023703}">
                      <ahyp:hlinkClr xmlns:ahyp="http://schemas.microsoft.com/office/drawing/2018/hyperlinkcolor" val="tx"/>
                    </a:ext>
                  </a:extLst>
                </a:hlinkClick>
              </a:rPr>
              <a:t>Barine Majewska</a:t>
            </a:r>
            <a:r>
              <a:rPr lang="en-US" dirty="0"/>
              <a:t> </a:t>
            </a:r>
            <a:r>
              <a:rPr lang="pl-PL" dirty="0"/>
              <a:t>- b.majewska@vicentellp.com</a:t>
            </a:r>
          </a:p>
        </p:txBody>
      </p:sp>
      <p:pic>
        <p:nvPicPr>
          <p:cNvPr id="3" name="Picture Placeholder 2">
            <a:extLst>
              <a:ext uri="{FF2B5EF4-FFF2-40B4-BE49-F238E27FC236}">
                <a16:creationId xmlns:a16="http://schemas.microsoft.com/office/drawing/2014/main" id="{F260F5EC-B3D6-3377-5EF7-DE7B82F0212B}"/>
              </a:ext>
            </a:extLst>
          </p:cNvPr>
          <p:cNvPicPr>
            <a:picLocks noGrp="1" noChangeAspect="1"/>
          </p:cNvPicPr>
          <p:nvPr>
            <p:ph type="pic" idx="2"/>
          </p:nvPr>
        </p:nvPicPr>
        <p:blipFill>
          <a:blip r:embed="rId4" cstate="screen">
            <a:extLst>
              <a:ext uri="{28A0092B-C50C-407E-A947-70E740481C1C}">
                <a14:useLocalDpi xmlns:a14="http://schemas.microsoft.com/office/drawing/2010/main"/>
              </a:ext>
            </a:extLst>
          </a:blip>
          <a:srcRect/>
          <a:stretch/>
        </p:blipFill>
        <p:spPr>
          <a:xfrm>
            <a:off x="533401" y="1869455"/>
            <a:ext cx="2636100" cy="3781200"/>
          </a:xfrm>
          <a:ln>
            <a:noFill/>
          </a:ln>
          <a:effectLst>
            <a:outerShdw blurRad="292100" dist="139700" dir="2700000" algn="tl" rotWithShape="0">
              <a:srgbClr val="333333">
                <a:alpha val="65000"/>
              </a:srgbClr>
            </a:outerShdw>
          </a:effectLst>
        </p:spPr>
      </p:pic>
      <p:sp>
        <p:nvSpPr>
          <p:cNvPr id="653" name="Google Shape;653;p93"/>
          <p:cNvSpPr txBox="1">
            <a:spLocks noGrp="1"/>
          </p:cNvSpPr>
          <p:nvPr>
            <p:ph type="body" idx="3"/>
          </p:nvPr>
        </p:nvSpPr>
        <p:spPr>
          <a:xfrm>
            <a:off x="3485472" y="1699100"/>
            <a:ext cx="7869900" cy="4351200"/>
          </a:xfrm>
        </p:spPr>
        <p:txBody>
          <a:bodyPr spcFirstLastPara="1" wrap="square" lIns="91425" tIns="45700" rIns="91425" bIns="45700" anchor="t" anchorCtr="0">
            <a:noAutofit/>
          </a:bodyPr>
          <a:lstStyle/>
          <a:p>
            <a:pPr marL="50800" indent="0">
              <a:buNone/>
            </a:pPr>
            <a:r>
              <a:rPr lang="en-US" dirty="0">
                <a:sym typeface="Palatino Linotype"/>
              </a:rPr>
              <a:t>Barine Majewska is counsel in Vicente LLP's Denver office, where she is a leading member of the firm's Psychedelics and Emerging Therapies Practice Group. She became an attorney because she loved the logical reasoning skills required by law, and grew to enjoy applying those skills to help people and companies be successful in business. After graduating from the University of Virginia School of Law, she joined the corporate department at Cooley LLP, where she worked with technology and startup companies doing venture capital, M&amp;A, and technology licensing work.</a:t>
            </a:r>
          </a:p>
          <a:p>
            <a:pPr marL="50800" indent="0">
              <a:buNone/>
            </a:pPr>
            <a:r>
              <a:rPr lang="en-US" dirty="0">
                <a:sym typeface="Palatino Linotype"/>
              </a:rPr>
              <a:t>Later in her legal career, her long-standing respect for psychedelics and plant medicine work led her to a fantastic opportunity to intern in psilocybin studies at the Johns Hopkins School of Medicine, where her firsthand experience working as both a research assistant and guide in psilocybin sessions gave her clear insights into the potency, benefits, and pitfalls of psychedelic work.</a:t>
            </a:r>
          </a:p>
          <a:p>
            <a:pPr marL="50800" indent="0">
              <a:buNone/>
            </a:pPr>
            <a:r>
              <a:rPr lang="en-US" dirty="0">
                <a:sym typeface="Palatino Linotype"/>
              </a:rPr>
              <a:t>In 2016, Barine returned to law and joined Vicente LLP. She applies Vicente LLP’s pioneering spirit in the cannabis industry to fostering the effective, safe and legal use of psilocybin, ketamine, MDMA and other entheogens. </a:t>
            </a:r>
          </a:p>
          <a:p>
            <a:endParaRPr lang="en-US" dirty="0">
              <a:sym typeface="Palatino Linotype"/>
            </a:endParaRPr>
          </a:p>
          <a:p>
            <a:pPr marL="50800" indent="0">
              <a:buNone/>
            </a:pPr>
            <a:r>
              <a:rPr lang="en-US" dirty="0">
                <a:sym typeface="Palatino Linotype"/>
                <a:hlinkClick r:id="rId3">
                  <a:extLst>
                    <a:ext uri="{A12FA001-AC4F-418D-AE19-62706E023703}">
                      <ahyp:hlinkClr xmlns:ahyp="http://schemas.microsoft.com/office/drawing/2018/hyperlinkcolor" val="tx"/>
                    </a:ext>
                  </a:extLst>
                </a:hlinkClick>
              </a:rPr>
              <a:t>Read more</a:t>
            </a:r>
            <a:r>
              <a:rPr lang="en-US" dirty="0">
                <a:sym typeface="Palatino Linotype"/>
              </a:rPr>
              <a: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6"/>
        <p:cNvGrpSpPr/>
        <p:nvPr/>
      </p:nvGrpSpPr>
      <p:grpSpPr>
        <a:xfrm>
          <a:off x="0" y="0"/>
          <a:ext cx="0" cy="0"/>
          <a:chOff x="0" y="0"/>
          <a:chExt cx="0" cy="0"/>
        </a:xfrm>
      </p:grpSpPr>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55"/>
          <p:cNvSpPr txBox="1"/>
          <p:nvPr/>
        </p:nvSpPr>
        <p:spPr>
          <a:xfrm>
            <a:off x="9071554" y="5092253"/>
            <a:ext cx="1043100" cy="3285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1600"/>
              <a:buFont typeface="Arial"/>
              <a:buNone/>
            </a:pPr>
            <a:r>
              <a:rPr lang="en-US" sz="1600" b="1" dirty="0">
                <a:solidFill>
                  <a:schemeClr val="dk1"/>
                </a:solidFill>
                <a:latin typeface="Century Gothic" panose="020B0502020202020204" pitchFamily="34" charset="0"/>
                <a:ea typeface="Palatino Linotype"/>
                <a:cs typeface="Palatino Linotype"/>
                <a:sym typeface="Palatino Linotype"/>
              </a:rPr>
              <a:t>3</a:t>
            </a:r>
            <a:r>
              <a:rPr lang="en-US" sz="1600" b="1" i="0" dirty="0">
                <a:solidFill>
                  <a:schemeClr val="dk1"/>
                </a:solidFill>
                <a:latin typeface="Century Gothic" panose="020B0502020202020204" pitchFamily="34" charset="0"/>
                <a:ea typeface="Palatino Linotype"/>
                <a:cs typeface="Palatino Linotype"/>
                <a:sym typeface="Palatino Linotype"/>
              </a:rPr>
              <a:t>/</a:t>
            </a:r>
            <a:r>
              <a:rPr lang="en-US" sz="1600" b="1" dirty="0">
                <a:solidFill>
                  <a:schemeClr val="dk1"/>
                </a:solidFill>
                <a:latin typeface="Century Gothic" panose="020B0502020202020204" pitchFamily="34" charset="0"/>
                <a:ea typeface="Palatino Linotype"/>
                <a:cs typeface="Palatino Linotype"/>
                <a:sym typeface="Palatino Linotype"/>
              </a:rPr>
              <a:t>10</a:t>
            </a:r>
            <a:r>
              <a:rPr lang="en-US" sz="1600" b="1" i="0" dirty="0">
                <a:solidFill>
                  <a:schemeClr val="dk1"/>
                </a:solidFill>
                <a:latin typeface="Century Gothic" panose="020B0502020202020204" pitchFamily="34" charset="0"/>
                <a:ea typeface="Palatino Linotype"/>
                <a:cs typeface="Palatino Linotype"/>
                <a:sym typeface="Palatino Linotype"/>
              </a:rPr>
              <a:t>/2</a:t>
            </a:r>
            <a:r>
              <a:rPr lang="en-US" sz="1600" b="1" dirty="0">
                <a:solidFill>
                  <a:schemeClr val="dk1"/>
                </a:solidFill>
                <a:latin typeface="Century Gothic" panose="020B0502020202020204" pitchFamily="34" charset="0"/>
                <a:ea typeface="Palatino Linotype"/>
                <a:cs typeface="Palatino Linotype"/>
                <a:sym typeface="Palatino Linotype"/>
              </a:rPr>
              <a:t>6</a:t>
            </a:r>
            <a:endParaRPr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7" name="Google Shape;367;p56"/>
          <p:cNvSpPr txBox="1">
            <a:spLocks noGrp="1"/>
          </p:cNvSpPr>
          <p:nvPr>
            <p:ph type="body" idx="4"/>
          </p:nvPr>
        </p:nvSpPr>
        <p:spPr>
          <a:xfrm>
            <a:off x="2731384" y="4860782"/>
            <a:ext cx="6162300" cy="368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1000"/>
              </a:spcAft>
              <a:buClr>
                <a:schemeClr val="dk1"/>
              </a:buClr>
              <a:buSzPts val="3000"/>
              <a:buNone/>
            </a:pPr>
            <a:r>
              <a:rPr lang="en-US" sz="1800" dirty="0">
                <a:hlinkClick r:id="rId3"/>
              </a:rPr>
              <a:t>Barine Majewska </a:t>
            </a:r>
            <a:r>
              <a:rPr lang="en-US" sz="1800" dirty="0"/>
              <a:t>- Vicente LLP</a:t>
            </a:r>
          </a:p>
        </p:txBody>
      </p:sp>
      <p:sp>
        <p:nvSpPr>
          <p:cNvPr id="368" name="Google Shape;368;p56"/>
          <p:cNvSpPr txBox="1">
            <a:spLocks noGrp="1"/>
          </p:cNvSpPr>
          <p:nvPr>
            <p:ph type="body" idx="2"/>
          </p:nvPr>
        </p:nvSpPr>
        <p:spPr>
          <a:xfrm>
            <a:off x="2731384" y="2711903"/>
            <a:ext cx="9356983" cy="368400"/>
          </a:xfrm>
          <a:prstGeom prst="rect">
            <a:avLst/>
          </a:prstGeom>
          <a:noFill/>
          <a:ln>
            <a:noFill/>
          </a:ln>
        </p:spPr>
        <p:txBody>
          <a:bodyPr spcFirstLastPara="1" wrap="square" lIns="91425" tIns="45700" rIns="91425" bIns="45700" anchor="t" anchorCtr="0">
            <a:noAutofit/>
          </a:bodyPr>
          <a:lstStyle/>
          <a:p>
            <a:pPr marL="0" indent="0">
              <a:spcBef>
                <a:spcPts val="0"/>
              </a:spcBef>
              <a:spcAft>
                <a:spcPts val="1000"/>
              </a:spcAft>
            </a:pPr>
            <a:r>
              <a:rPr lang="en-US" sz="1800" u="sng" dirty="0">
                <a:solidFill>
                  <a:schemeClr val="hlink"/>
                </a:solidFill>
                <a:hlinkClick r:id="rId4"/>
              </a:rPr>
              <a:t>Allan Grafman</a:t>
            </a:r>
            <a:r>
              <a:rPr lang="en-US" sz="1800" dirty="0"/>
              <a:t> - All Media Ventures</a:t>
            </a:r>
            <a:endParaRPr lang="en-US" sz="1800" u="sng" dirty="0">
              <a:solidFill>
                <a:schemeClr val="hlink"/>
              </a:solidFill>
              <a:hlinkClick r:id="rId5">
                <a:extLst>
                  <a:ext uri="{A12FA001-AC4F-418D-AE19-62706E023703}">
                    <ahyp:hlinkClr xmlns:ahyp="http://schemas.microsoft.com/office/drawing/2018/hyperlinkcolor" val="tx"/>
                  </a:ext>
                </a:extLst>
              </a:hlinkClick>
            </a:endParaRPr>
          </a:p>
          <a:p>
            <a:pPr marL="0" lvl="0" indent="0" algn="l" rtl="0">
              <a:lnSpc>
                <a:spcPct val="90000"/>
              </a:lnSpc>
              <a:spcBef>
                <a:spcPts val="0"/>
              </a:spcBef>
              <a:spcAft>
                <a:spcPts val="1000"/>
              </a:spcAft>
              <a:buClr>
                <a:schemeClr val="dk1"/>
              </a:buClr>
              <a:buSzPts val="3000"/>
              <a:buNone/>
            </a:pPr>
            <a:r>
              <a:rPr lang="en-US" sz="1800" u="sng" dirty="0">
                <a:solidFill>
                  <a:schemeClr val="hlink"/>
                </a:solidFill>
                <a:hlinkClick r:id="rId5">
                  <a:extLst>
                    <a:ext uri="{A12FA001-AC4F-418D-AE19-62706E023703}">
                      <ahyp:hlinkClr xmlns:ahyp="http://schemas.microsoft.com/office/drawing/2018/hyperlinkcolor" val="tx"/>
                    </a:ext>
                  </a:extLst>
                </a:hlinkClick>
              </a:rPr>
              <a:t>Sanjay Prasad</a:t>
            </a:r>
            <a:r>
              <a:rPr lang="en-US" sz="1800"/>
              <a:t> - Appleton Luff</a:t>
            </a:r>
          </a:p>
          <a:p>
            <a:pPr marL="0" indent="0">
              <a:spcBef>
                <a:spcPts val="0"/>
              </a:spcBef>
              <a:spcAft>
                <a:spcPts val="1000"/>
              </a:spcAft>
            </a:pP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57"/>
          <p:cNvSpPr txBox="1">
            <a:spLocks noGrp="1"/>
          </p:cNvSpPr>
          <p:nvPr>
            <p:ph type="title"/>
          </p:nvPr>
        </p:nvSpPr>
        <p:spPr>
          <a:xfrm>
            <a:off x="695739" y="963071"/>
            <a:ext cx="10659649" cy="55014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3200"/>
              <a:buFont typeface="Century Gothic"/>
              <a:buNone/>
            </a:pPr>
            <a:r>
              <a:rPr lang="en-US" sz="3200"/>
              <a:t>IP-What Every Lawyer &amp; Every Client Must Understand</a:t>
            </a:r>
            <a:endParaRPr lang="en-US"/>
          </a:p>
        </p:txBody>
      </p:sp>
      <p:sp>
        <p:nvSpPr>
          <p:cNvPr id="375" name="Google Shape;375;p57"/>
          <p:cNvSpPr txBox="1">
            <a:spLocks noGrp="1"/>
          </p:cNvSpPr>
          <p:nvPr>
            <p:ph type="body" idx="1"/>
          </p:nvPr>
        </p:nvSpPr>
        <p:spPr>
          <a:xfrm>
            <a:off x="839775" y="1786942"/>
            <a:ext cx="10515600" cy="4446600"/>
          </a:xfrm>
          <a:prstGeom prst="rect">
            <a:avLst/>
          </a:prstGeom>
          <a:noFill/>
          <a:ln>
            <a:noFill/>
          </a:ln>
        </p:spPr>
        <p:txBody>
          <a:bodyPr spcFirstLastPara="1" wrap="square" lIns="91425" tIns="45700" rIns="91425" bIns="45700" anchor="t" anchorCtr="0">
            <a:noAutofit/>
          </a:bodyPr>
          <a:lstStyle/>
          <a:p>
            <a:pPr marL="457200" lvl="0" indent="-419100" algn="l" rtl="0">
              <a:lnSpc>
                <a:spcPct val="100000"/>
              </a:lnSpc>
              <a:spcBef>
                <a:spcPts val="0"/>
              </a:spcBef>
              <a:spcAft>
                <a:spcPts val="0"/>
              </a:spcAft>
              <a:buSzPts val="3000"/>
              <a:buChar char="•"/>
            </a:pPr>
            <a:r>
              <a:rPr lang="en-US" dirty="0">
                <a:latin typeface="Century Gothic" panose="020B0502020202020204" pitchFamily="34" charset="0"/>
                <a:hlinkClick r:id="rId3"/>
              </a:rPr>
              <a:t>Intellectual property</a:t>
            </a:r>
            <a:r>
              <a:rPr lang="en-US" dirty="0">
                <a:latin typeface="Century Gothic" panose="020B0502020202020204" pitchFamily="34" charset="0"/>
              </a:rPr>
              <a:t> or “IP” is a term used to describe certain types of </a:t>
            </a:r>
            <a:r>
              <a:rPr lang="en-US" dirty="0">
                <a:latin typeface="Century Gothic" panose="020B0502020202020204" pitchFamily="34" charset="0"/>
                <a:hlinkClick r:id="rId4"/>
              </a:rPr>
              <a:t>intangible property</a:t>
            </a:r>
            <a:r>
              <a:rPr lang="en-US" dirty="0">
                <a:latin typeface="Century Gothic" panose="020B0502020202020204" pitchFamily="34" charset="0"/>
              </a:rPr>
              <a:t>. </a:t>
            </a:r>
          </a:p>
          <a:p>
            <a:pPr marL="914400" lvl="1" indent="-355600" algn="l" rtl="0">
              <a:lnSpc>
                <a:spcPct val="100000"/>
              </a:lnSpc>
              <a:spcBef>
                <a:spcPts val="1200"/>
              </a:spcBef>
              <a:spcAft>
                <a:spcPts val="0"/>
              </a:spcAft>
              <a:buSzPts val="2000"/>
              <a:buChar char="➢"/>
            </a:pPr>
            <a:r>
              <a:rPr lang="en-US" dirty="0">
                <a:latin typeface="Century Gothic" panose="020B0502020202020204" pitchFamily="34" charset="0"/>
              </a:rPr>
              <a:t>Like other forms of property, such as real estate &amp; personal property, IP can be owned, purchased, licensed, &amp; transferred. </a:t>
            </a:r>
          </a:p>
          <a:p>
            <a:pPr marL="914400" lvl="1" indent="-355600" algn="l" rtl="0">
              <a:lnSpc>
                <a:spcPct val="100000"/>
              </a:lnSpc>
              <a:spcBef>
                <a:spcPts val="1200"/>
              </a:spcBef>
              <a:spcAft>
                <a:spcPts val="0"/>
              </a:spcAft>
              <a:buSzPts val="2000"/>
              <a:buChar char="➢"/>
            </a:pPr>
            <a:r>
              <a:rPr lang="en-US" dirty="0">
                <a:latin typeface="Century Gothic" panose="020B0502020202020204" pitchFamily="34" charset="0"/>
              </a:rPr>
              <a:t>How ownership is determined differs according to the type of IP. </a:t>
            </a:r>
          </a:p>
          <a:p>
            <a:pPr marL="457200" lvl="0" indent="-419100" algn="l" rtl="0">
              <a:lnSpc>
                <a:spcPct val="100000"/>
              </a:lnSpc>
              <a:spcBef>
                <a:spcPts val="1200"/>
              </a:spcBef>
              <a:spcAft>
                <a:spcPts val="1200"/>
              </a:spcAft>
              <a:buSzPts val="3000"/>
              <a:buChar char="•"/>
            </a:pPr>
            <a:r>
              <a:rPr lang="en-US" dirty="0">
                <a:latin typeface="Century Gothic" panose="020B0502020202020204" pitchFamily="34" charset="0"/>
              </a:rPr>
              <a:t>This webinar discusses the importance of certainty in ownership of IP and how ownership of IP is entangled with areas of corporate law &amp; employment law.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58"/>
          <p:cNvSpPr txBox="1">
            <a:spLocks noGrp="1"/>
          </p:cNvSpPr>
          <p:nvPr>
            <p:ph type="title"/>
          </p:nvPr>
        </p:nvSpPr>
        <p:spPr>
          <a:xfrm>
            <a:off x="839788" y="963071"/>
            <a:ext cx="10515600" cy="55014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3600"/>
              <a:buFont typeface="Century Gothic"/>
              <a:buNone/>
            </a:pPr>
            <a:r>
              <a:rPr lang="en-US"/>
              <a:t>Intellectual Property 101</a:t>
            </a:r>
            <a:endParaRPr/>
          </a:p>
        </p:txBody>
      </p:sp>
      <p:sp>
        <p:nvSpPr>
          <p:cNvPr id="381" name="Google Shape;381;p58"/>
          <p:cNvSpPr txBox="1">
            <a:spLocks noGrp="1"/>
          </p:cNvSpPr>
          <p:nvPr>
            <p:ph type="body" idx="1"/>
          </p:nvPr>
        </p:nvSpPr>
        <p:spPr>
          <a:xfrm>
            <a:off x="839775" y="1640425"/>
            <a:ext cx="10515600" cy="4815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700"/>
              <a:buNone/>
            </a:pPr>
            <a:r>
              <a:rPr lang="en-US" sz="1800" dirty="0">
                <a:latin typeface="Century Gothic" panose="020B0502020202020204" pitchFamily="34" charset="0"/>
              </a:rPr>
              <a:t>Intellectual property (IP) rights constitute an important asset class. Indeed, both startups &amp; mature companies alike now invest heavily in IP to protect their assets &amp; innovation. </a:t>
            </a:r>
            <a:endParaRPr dirty="0">
              <a:latin typeface="Century Gothic" panose="020B0502020202020204" pitchFamily="34" charset="0"/>
            </a:endParaRPr>
          </a:p>
          <a:p>
            <a:pPr marL="0" lvl="0" indent="0" algn="l" rtl="0">
              <a:lnSpc>
                <a:spcPct val="100000"/>
              </a:lnSpc>
              <a:spcBef>
                <a:spcPts val="1200"/>
              </a:spcBef>
              <a:spcAft>
                <a:spcPts val="0"/>
              </a:spcAft>
              <a:buClr>
                <a:schemeClr val="dk1"/>
              </a:buClr>
              <a:buSzPts val="2700"/>
              <a:buNone/>
            </a:pPr>
            <a:r>
              <a:rPr lang="en-US" sz="1800" dirty="0">
                <a:latin typeface="Century Gothic" panose="020B0502020202020204" pitchFamily="34" charset="0"/>
              </a:rPr>
              <a:t>There are different IP vehicles to protect innovation. These include patents, trademarks, copyrights, &amp; trade secrets that work together to protect different aspects of IP. This webinar series will explore:</a:t>
            </a:r>
            <a:endParaRPr dirty="0">
              <a:latin typeface="Century Gothic" panose="020B0502020202020204" pitchFamily="34" charset="0"/>
            </a:endParaRPr>
          </a:p>
          <a:p>
            <a:pPr marL="2286000" lvl="0" indent="-279400" algn="l" rtl="0">
              <a:lnSpc>
                <a:spcPct val="100000"/>
              </a:lnSpc>
              <a:spcBef>
                <a:spcPts val="1200"/>
              </a:spcBef>
              <a:spcAft>
                <a:spcPts val="0"/>
              </a:spcAft>
              <a:buClr>
                <a:srgbClr val="274E13"/>
              </a:buClr>
              <a:buSzPts val="2600"/>
              <a:buFont typeface="Arial"/>
              <a:buChar char="✓"/>
            </a:pPr>
            <a:r>
              <a:rPr lang="en-US" sz="1700" b="1" dirty="0">
                <a:latin typeface="Century Gothic" panose="020B0502020202020204" pitchFamily="34" charset="0"/>
              </a:rPr>
              <a:t>How to create rights in one of these </a:t>
            </a:r>
            <a:r>
              <a:rPr lang="en-US" sz="1700" b="1" u="sng" dirty="0">
                <a:solidFill>
                  <a:schemeClr val="hlink"/>
                </a:solidFill>
                <a:latin typeface="Century Gothic" panose="020B0502020202020204" pitchFamily="34" charset="0"/>
                <a:hlinkClick r:id="rId3"/>
              </a:rPr>
              <a:t>assets</a:t>
            </a:r>
            <a:r>
              <a:rPr lang="en-US" sz="1700" b="1" dirty="0">
                <a:latin typeface="Century Gothic" panose="020B0502020202020204" pitchFamily="34" charset="0"/>
              </a:rPr>
              <a:t>? </a:t>
            </a:r>
            <a:endParaRPr sz="1900" b="1" dirty="0">
              <a:latin typeface="Century Gothic" panose="020B0502020202020204" pitchFamily="34" charset="0"/>
            </a:endParaRPr>
          </a:p>
          <a:p>
            <a:pPr marL="2286000" lvl="0" indent="-279400" algn="l" rtl="0">
              <a:lnSpc>
                <a:spcPct val="100000"/>
              </a:lnSpc>
              <a:spcBef>
                <a:spcPts val="1200"/>
              </a:spcBef>
              <a:spcAft>
                <a:spcPts val="0"/>
              </a:spcAft>
              <a:buClr>
                <a:srgbClr val="274E13"/>
              </a:buClr>
              <a:buSzPts val="2600"/>
              <a:buFont typeface="Arial"/>
              <a:buChar char="✓"/>
            </a:pPr>
            <a:r>
              <a:rPr lang="en-US" sz="1700" b="1" dirty="0">
                <a:latin typeface="Century Gothic" panose="020B0502020202020204" pitchFamily="34" charset="0"/>
              </a:rPr>
              <a:t>How to protect IP rights? </a:t>
            </a:r>
            <a:endParaRPr sz="1900" b="1" dirty="0">
              <a:latin typeface="Century Gothic" panose="020B0502020202020204" pitchFamily="34" charset="0"/>
            </a:endParaRPr>
          </a:p>
          <a:p>
            <a:pPr marL="2286000" lvl="0" indent="-279400" algn="l" rtl="0">
              <a:lnSpc>
                <a:spcPct val="100000"/>
              </a:lnSpc>
              <a:spcBef>
                <a:spcPts val="1200"/>
              </a:spcBef>
              <a:spcAft>
                <a:spcPts val="0"/>
              </a:spcAft>
              <a:buClr>
                <a:srgbClr val="274E13"/>
              </a:buClr>
              <a:buSzPts val="2600"/>
              <a:buFont typeface="Arial"/>
              <a:buChar char="✓"/>
            </a:pPr>
            <a:r>
              <a:rPr lang="en-US" sz="1700" b="1" dirty="0">
                <a:latin typeface="Century Gothic" panose="020B0502020202020204" pitchFamily="34" charset="0"/>
              </a:rPr>
              <a:t>How you transfer them (or have them transferred to you)?  </a:t>
            </a:r>
            <a:endParaRPr sz="1900" b="1" dirty="0">
              <a:latin typeface="Century Gothic" panose="020B0502020202020204" pitchFamily="34" charset="0"/>
            </a:endParaRPr>
          </a:p>
          <a:p>
            <a:pPr marL="2286000" lvl="0" indent="-279400" algn="l" rtl="0">
              <a:lnSpc>
                <a:spcPct val="100000"/>
              </a:lnSpc>
              <a:spcBef>
                <a:spcPts val="1200"/>
              </a:spcBef>
              <a:spcAft>
                <a:spcPts val="0"/>
              </a:spcAft>
              <a:buClr>
                <a:srgbClr val="274E13"/>
              </a:buClr>
              <a:buSzPts val="2600"/>
              <a:buChar char="✓"/>
            </a:pPr>
            <a:r>
              <a:rPr lang="en-US" sz="1700" b="1" dirty="0">
                <a:latin typeface="Century Gothic" panose="020B0502020202020204" pitchFamily="34" charset="0"/>
              </a:rPr>
              <a:t>How they interact with each other? </a:t>
            </a:r>
            <a:r>
              <a:rPr lang="en-US" sz="1700" dirty="0">
                <a:latin typeface="Century Gothic" panose="020B0502020202020204" pitchFamily="34" charset="0"/>
              </a:rPr>
              <a:t> </a:t>
            </a:r>
            <a:endParaRPr sz="1700" dirty="0">
              <a:latin typeface="Century Gothic" panose="020B0502020202020204" pitchFamily="34" charset="0"/>
            </a:endParaRPr>
          </a:p>
          <a:p>
            <a:pPr marL="0" lvl="0" indent="0" algn="l" rtl="0">
              <a:lnSpc>
                <a:spcPct val="100000"/>
              </a:lnSpc>
              <a:spcBef>
                <a:spcPts val="1200"/>
              </a:spcBef>
              <a:spcAft>
                <a:spcPts val="1200"/>
              </a:spcAft>
              <a:buClr>
                <a:schemeClr val="dk1"/>
              </a:buClr>
              <a:buSzPts val="2700"/>
              <a:buNone/>
            </a:pPr>
            <a:r>
              <a:rPr lang="en-US" sz="1800" dirty="0">
                <a:latin typeface="Century Gothic" panose="020B0502020202020204" pitchFamily="34" charset="0"/>
              </a:rPr>
              <a:t>This information-packed webinar series focuses on the intricacies of IP rights as they relate to the specific areas of brand protection, IP transactions, internet marketing, and other IP issues that are critical when representing innovators and inventors. This webinar series will also touch on cutting edge technologies, including artificial intelligence (AI) and generative AI.</a:t>
            </a:r>
            <a:endParaRPr dirty="0">
              <a:latin typeface="Century Gothic" panose="020B0502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59"/>
          <p:cNvSpPr txBox="1"/>
          <p:nvPr/>
        </p:nvSpPr>
        <p:spPr>
          <a:xfrm>
            <a:off x="821350" y="1902553"/>
            <a:ext cx="10549200" cy="3791400"/>
          </a:xfrm>
          <a:prstGeom prst="rect">
            <a:avLst/>
          </a:prstGeom>
          <a:noFill/>
          <a:ln>
            <a:noFill/>
          </a:ln>
        </p:spPr>
        <p:txBody>
          <a:bodyPr spcFirstLastPara="1" wrap="square" lIns="91425" tIns="45700" rIns="91425" bIns="45700" anchor="t" anchorCtr="0">
            <a:noAutofit/>
          </a:bodyPr>
          <a:lstStyle/>
          <a:p>
            <a:pPr marL="457200" marR="0" lvl="0" indent="-457200" algn="l" rtl="0">
              <a:lnSpc>
                <a:spcPct val="150000"/>
              </a:lnSpc>
              <a:spcBef>
                <a:spcPts val="0"/>
              </a:spcBef>
              <a:spcAft>
                <a:spcPts val="0"/>
              </a:spcAft>
              <a:buClr>
                <a:schemeClr val="dk1"/>
              </a:buClr>
              <a:buSzPts val="2400"/>
              <a:buFont typeface="Palatino Linotype"/>
              <a:buAutoNum type="arabicPeriod"/>
            </a:pPr>
            <a:r>
              <a:rPr lang="en-US" sz="2400" dirty="0">
                <a:solidFill>
                  <a:schemeClr val="dk1"/>
                </a:solidFill>
                <a:latin typeface="Century Gothic" panose="020B0502020202020204" pitchFamily="34" charset="0"/>
                <a:ea typeface="Palatino Linotype"/>
                <a:cs typeface="Palatino Linotype"/>
                <a:sym typeface="Palatino Linotype"/>
              </a:rPr>
              <a:t>IP-What Every Lawyer &amp; Every Client Must Understand</a:t>
            </a:r>
            <a:br>
              <a:rPr lang="en-US" sz="2400" dirty="0">
                <a:solidFill>
                  <a:schemeClr val="dk1"/>
                </a:solidFill>
                <a:latin typeface="Century Gothic" panose="020B0502020202020204" pitchFamily="34" charset="0"/>
                <a:ea typeface="Palatino Linotype"/>
                <a:cs typeface="Palatino Linotype"/>
                <a:sym typeface="Palatino Linotype"/>
              </a:rPr>
            </a:br>
            <a:r>
              <a:rPr lang="en-US" sz="2400" dirty="0">
                <a:solidFill>
                  <a:schemeClr val="dk1"/>
                </a:solidFill>
                <a:latin typeface="Century Gothic" panose="020B0502020202020204" pitchFamily="34" charset="0"/>
                <a:ea typeface="Palatino Linotype"/>
                <a:cs typeface="Palatino Linotype"/>
                <a:sym typeface="Palatino Linotype"/>
              </a:rPr>
              <a:t>	</a:t>
            </a:r>
            <a:r>
              <a:rPr lang="en-US" sz="2400" i="1" dirty="0">
                <a:solidFill>
                  <a:schemeClr val="dk1"/>
                </a:solidFill>
                <a:latin typeface="Century Gothic" panose="020B0502020202020204" pitchFamily="34" charset="0"/>
                <a:ea typeface="Palatino Linotype"/>
                <a:cs typeface="Palatino Linotype"/>
                <a:sym typeface="Palatino Linotype"/>
              </a:rPr>
              <a:t>Premiere date: 3/10/26</a:t>
            </a:r>
            <a:endParaRPr sz="2400" dirty="0">
              <a:solidFill>
                <a:schemeClr val="dk1"/>
              </a:solidFill>
              <a:latin typeface="Century Gothic" panose="020B0502020202020204" pitchFamily="34" charset="0"/>
              <a:ea typeface="Palatino Linotype"/>
              <a:cs typeface="Palatino Linotype"/>
              <a:sym typeface="Palatino Linotype"/>
            </a:endParaRPr>
          </a:p>
          <a:p>
            <a:pPr marL="457200" marR="0" lvl="0" indent="-457200" algn="l" rtl="0">
              <a:lnSpc>
                <a:spcPct val="150000"/>
              </a:lnSpc>
              <a:spcBef>
                <a:spcPts val="1000"/>
              </a:spcBef>
              <a:spcAft>
                <a:spcPts val="0"/>
              </a:spcAft>
              <a:buClr>
                <a:schemeClr val="dk1"/>
              </a:buClr>
              <a:buSzPts val="2400"/>
              <a:buFont typeface="Palatino Linotype"/>
              <a:buAutoNum type="arabicPeriod"/>
            </a:pPr>
            <a:r>
              <a:rPr lang="en-US" sz="2400" dirty="0">
                <a:solidFill>
                  <a:schemeClr val="dk1"/>
                </a:solidFill>
                <a:latin typeface="Century Gothic" panose="020B0502020202020204" pitchFamily="34" charset="0"/>
                <a:ea typeface="Palatino Linotype"/>
                <a:cs typeface="Palatino Linotype"/>
                <a:sym typeface="Palatino Linotype"/>
              </a:rPr>
              <a:t>Copyrights, Patents, and Trademarks...Oh My!</a:t>
            </a:r>
            <a:br>
              <a:rPr lang="en-US" sz="2400" dirty="0">
                <a:solidFill>
                  <a:schemeClr val="dk1"/>
                </a:solidFill>
                <a:latin typeface="Century Gothic" panose="020B0502020202020204" pitchFamily="34" charset="0"/>
                <a:ea typeface="Palatino Linotype"/>
                <a:cs typeface="Palatino Linotype"/>
                <a:sym typeface="Palatino Linotype"/>
              </a:rPr>
            </a:br>
            <a:r>
              <a:rPr lang="en-US" sz="2400" dirty="0">
                <a:solidFill>
                  <a:schemeClr val="dk1"/>
                </a:solidFill>
                <a:latin typeface="Century Gothic" panose="020B0502020202020204" pitchFamily="34" charset="0"/>
                <a:ea typeface="Palatino Linotype"/>
                <a:cs typeface="Palatino Linotype"/>
                <a:sym typeface="Palatino Linotype"/>
              </a:rPr>
              <a:t>	</a:t>
            </a:r>
            <a:r>
              <a:rPr lang="en-US" sz="2400" i="1" dirty="0">
                <a:solidFill>
                  <a:schemeClr val="dk1"/>
                </a:solidFill>
                <a:latin typeface="Century Gothic" panose="020B0502020202020204" pitchFamily="34" charset="0"/>
                <a:ea typeface="Palatino Linotype"/>
                <a:cs typeface="Palatino Linotype"/>
                <a:sym typeface="Palatino Linotype"/>
              </a:rPr>
              <a:t>Premiere date: 4/07/26</a:t>
            </a:r>
            <a:endParaRPr sz="2400" dirty="0">
              <a:solidFill>
                <a:schemeClr val="dk1"/>
              </a:solidFill>
              <a:latin typeface="Century Gothic" panose="020B0502020202020204" pitchFamily="34" charset="0"/>
              <a:ea typeface="Palatino Linotype"/>
              <a:cs typeface="Palatino Linotype"/>
              <a:sym typeface="Palatino Linotype"/>
            </a:endParaRPr>
          </a:p>
          <a:p>
            <a:pPr marL="457200" marR="0" lvl="0" indent="-457200" algn="l" rtl="0">
              <a:lnSpc>
                <a:spcPct val="150000"/>
              </a:lnSpc>
              <a:spcBef>
                <a:spcPts val="1000"/>
              </a:spcBef>
              <a:spcAft>
                <a:spcPts val="0"/>
              </a:spcAft>
              <a:buClr>
                <a:schemeClr val="dk1"/>
              </a:buClr>
              <a:buSzPts val="2400"/>
              <a:buFont typeface="Palatino Linotype"/>
              <a:buAutoNum type="arabicPeriod"/>
            </a:pPr>
            <a:r>
              <a:rPr lang="en-US" sz="2400" dirty="0">
                <a:solidFill>
                  <a:schemeClr val="dk1"/>
                </a:solidFill>
                <a:latin typeface="Century Gothic" panose="020B0502020202020204" pitchFamily="34" charset="0"/>
                <a:ea typeface="Palatino Linotype"/>
                <a:cs typeface="Palatino Linotype"/>
                <a:sym typeface="Palatino Linotype"/>
              </a:rPr>
              <a:t>Leveraging &amp; Protecting Trade Secrets in the 21st Century</a:t>
            </a:r>
            <a:br>
              <a:rPr lang="en-US" sz="2400" dirty="0">
                <a:solidFill>
                  <a:schemeClr val="dk1"/>
                </a:solidFill>
                <a:latin typeface="Century Gothic" panose="020B0502020202020204" pitchFamily="34" charset="0"/>
                <a:ea typeface="Palatino Linotype"/>
                <a:cs typeface="Palatino Linotype"/>
                <a:sym typeface="Palatino Linotype"/>
              </a:rPr>
            </a:br>
            <a:r>
              <a:rPr lang="en-US" sz="2400" dirty="0">
                <a:solidFill>
                  <a:schemeClr val="dk1"/>
                </a:solidFill>
                <a:latin typeface="Century Gothic" panose="020B0502020202020204" pitchFamily="34" charset="0"/>
                <a:ea typeface="Palatino Linotype"/>
                <a:cs typeface="Palatino Linotype"/>
                <a:sym typeface="Palatino Linotype"/>
              </a:rPr>
              <a:t>	</a:t>
            </a:r>
            <a:r>
              <a:rPr lang="en-US" sz="2400" i="1" dirty="0">
                <a:solidFill>
                  <a:schemeClr val="dk1"/>
                </a:solidFill>
                <a:latin typeface="Century Gothic" panose="020B0502020202020204" pitchFamily="34" charset="0"/>
                <a:ea typeface="Palatino Linotype"/>
                <a:cs typeface="Palatino Linotype"/>
                <a:sym typeface="Palatino Linotype"/>
              </a:rPr>
              <a:t>Premiere date: 5/12/26</a:t>
            </a:r>
            <a:endParaRPr i="1" dirty="0">
              <a:latin typeface="Century Gothic" panose="020B0502020202020204" pitchFamily="34" charset="0"/>
            </a:endParaRPr>
          </a:p>
          <a:p>
            <a:pPr marL="0" marR="0" lvl="0" indent="0" algn="ctr" rtl="0">
              <a:lnSpc>
                <a:spcPct val="150000"/>
              </a:lnSpc>
              <a:spcBef>
                <a:spcPts val="1000"/>
              </a:spcBef>
              <a:spcAft>
                <a:spcPts val="0"/>
              </a:spcAft>
              <a:buClr>
                <a:schemeClr val="dk1"/>
              </a:buClr>
              <a:buSzPts val="2400"/>
              <a:buFont typeface="Arial"/>
              <a:buNone/>
            </a:pPr>
            <a:endParaRPr sz="2400" dirty="0">
              <a:solidFill>
                <a:schemeClr val="dk1"/>
              </a:solidFill>
              <a:latin typeface="Century Gothic" panose="020B0502020202020204" pitchFamily="34" charset="0"/>
              <a:ea typeface="Palatino Linotype"/>
              <a:cs typeface="Palatino Linotype"/>
              <a:sym typeface="Palatino Linotype"/>
            </a:endParaRPr>
          </a:p>
        </p:txBody>
      </p:sp>
    </p:spTree>
  </p:cSld>
  <p:clrMapOvr>
    <a:masterClrMapping/>
  </p:clrMapOvr>
</p:sld>
</file>

<file path=ppt/theme/theme1.xml><?xml version="1.0" encoding="utf-8"?>
<a:theme xmlns:a="http://schemas.openxmlformats.org/drawingml/2006/main" name="Slide Master">
  <a:themeElements>
    <a:clrScheme name="Custom 25">
      <a:dk1>
        <a:srgbClr val="000000"/>
      </a:dk1>
      <a:lt1>
        <a:srgbClr val="FFFFFF"/>
      </a:lt1>
      <a:dk2>
        <a:srgbClr val="44546A"/>
      </a:dk2>
      <a:lt2>
        <a:srgbClr val="E7E6E6"/>
      </a:lt2>
      <a:accent1>
        <a:srgbClr val="024751"/>
      </a:accent1>
      <a:accent2>
        <a:srgbClr val="00D47E"/>
      </a:accent2>
      <a:accent3>
        <a:srgbClr val="D2FEE1"/>
      </a:accent3>
      <a:accent4>
        <a:srgbClr val="AA45B5"/>
      </a:accent4>
      <a:accent5>
        <a:srgbClr val="FFF0B5"/>
      </a:accent5>
      <a:accent6>
        <a:srgbClr val="AA46B5"/>
      </a:accent6>
      <a:hlink>
        <a:srgbClr val="AA45B5"/>
      </a:hlink>
      <a:folHlink>
        <a:srgbClr val="954F72"/>
      </a:folHlink>
    </a:clrScheme>
    <a:fontScheme name="Custom 2">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 Master">
  <a:themeElements>
    <a:clrScheme name="Custom 25">
      <a:dk1>
        <a:srgbClr val="000000"/>
      </a:dk1>
      <a:lt1>
        <a:srgbClr val="FFFFFF"/>
      </a:lt1>
      <a:dk2>
        <a:srgbClr val="44546A"/>
      </a:dk2>
      <a:lt2>
        <a:srgbClr val="E7E6E6"/>
      </a:lt2>
      <a:accent1>
        <a:srgbClr val="024751"/>
      </a:accent1>
      <a:accent2>
        <a:srgbClr val="00D47E"/>
      </a:accent2>
      <a:accent3>
        <a:srgbClr val="D2FEE1"/>
      </a:accent3>
      <a:accent4>
        <a:srgbClr val="AA45B5"/>
      </a:accent4>
      <a:accent5>
        <a:srgbClr val="FFF0B5"/>
      </a:accent5>
      <a:accent6>
        <a:srgbClr val="AA46B5"/>
      </a:accent6>
      <a:hlink>
        <a:srgbClr val="AA45B5"/>
      </a:hlink>
      <a:folHlink>
        <a:srgbClr val="954F72"/>
      </a:folHlink>
    </a:clrScheme>
    <a:fontScheme name="Custom 2">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lide Master">
  <a:themeElements>
    <a:clrScheme name="Custom 25">
      <a:dk1>
        <a:srgbClr val="000000"/>
      </a:dk1>
      <a:lt1>
        <a:srgbClr val="FFFFFF"/>
      </a:lt1>
      <a:dk2>
        <a:srgbClr val="44546A"/>
      </a:dk2>
      <a:lt2>
        <a:srgbClr val="E7E6E6"/>
      </a:lt2>
      <a:accent1>
        <a:srgbClr val="024751"/>
      </a:accent1>
      <a:accent2>
        <a:srgbClr val="00D47E"/>
      </a:accent2>
      <a:accent3>
        <a:srgbClr val="D2FEE1"/>
      </a:accent3>
      <a:accent4>
        <a:srgbClr val="AA45B5"/>
      </a:accent4>
      <a:accent5>
        <a:srgbClr val="FFF0B5"/>
      </a:accent5>
      <a:accent6>
        <a:srgbClr val="AA46B5"/>
      </a:accent6>
      <a:hlink>
        <a:srgbClr val="AA45B5"/>
      </a:hlink>
      <a:folHlink>
        <a:srgbClr val="954F72"/>
      </a:folHlink>
    </a:clrScheme>
    <a:fontScheme name="Custom 2">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lide Master">
  <a:themeElements>
    <a:clrScheme name="Custom 25">
      <a:dk1>
        <a:srgbClr val="000000"/>
      </a:dk1>
      <a:lt1>
        <a:srgbClr val="FFFFFF"/>
      </a:lt1>
      <a:dk2>
        <a:srgbClr val="44546A"/>
      </a:dk2>
      <a:lt2>
        <a:srgbClr val="E7E6E6"/>
      </a:lt2>
      <a:accent1>
        <a:srgbClr val="024751"/>
      </a:accent1>
      <a:accent2>
        <a:srgbClr val="00D47E"/>
      </a:accent2>
      <a:accent3>
        <a:srgbClr val="D2FEE1"/>
      </a:accent3>
      <a:accent4>
        <a:srgbClr val="AA45B5"/>
      </a:accent4>
      <a:accent5>
        <a:srgbClr val="FFF0B5"/>
      </a:accent5>
      <a:accent6>
        <a:srgbClr val="AA46B5"/>
      </a:accent6>
      <a:hlink>
        <a:srgbClr val="AA45B5"/>
      </a:hlink>
      <a:folHlink>
        <a:srgbClr val="954F72"/>
      </a:folHlink>
    </a:clrScheme>
    <a:fontScheme name="Custom 2">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E8D73BD4AD08547AEFB79EAC560F59D" ma:contentTypeVersion="18" ma:contentTypeDescription="Create a new document." ma:contentTypeScope="" ma:versionID="61700f4a0864ee7b152d4016ca40fca3">
  <xsd:schema xmlns:xsd="http://www.w3.org/2001/XMLSchema" xmlns:xs="http://www.w3.org/2001/XMLSchema" xmlns:p="http://schemas.microsoft.com/office/2006/metadata/properties" xmlns:ns2="86da053a-74e3-4d91-bd62-f5ae63dc1906" xmlns:ns3="4082d3ff-69a0-447e-9625-bed290388151" targetNamespace="http://schemas.microsoft.com/office/2006/metadata/properties" ma:root="true" ma:fieldsID="8934248e6e3dfd12b7582b24f460106b" ns2:_="" ns3:_="">
    <xsd:import namespace="86da053a-74e3-4d91-bd62-f5ae63dc1906"/>
    <xsd:import namespace="4082d3ff-69a0-447e-9625-bed29038815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da053a-74e3-4d91-bd62-f5ae63dc19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0932877-6137-4cbf-9512-47ef23ada2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082d3ff-69a0-447e-9625-bed29038815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dfc23fc-7467-41d3-8f0d-5649d52320b5}" ma:internalName="TaxCatchAll" ma:showField="CatchAllData" ma:web="4082d3ff-69a0-447e-9625-bed29038815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6da053a-74e3-4d91-bd62-f5ae63dc1906">
      <Terms xmlns="http://schemas.microsoft.com/office/infopath/2007/PartnerControls"/>
    </lcf76f155ced4ddcb4097134ff3c332f>
    <TaxCatchAll xmlns="4082d3ff-69a0-447e-9625-bed290388151" xsi:nil="true"/>
  </documentManagement>
</p:properties>
</file>

<file path=customXml/itemProps1.xml><?xml version="1.0" encoding="utf-8"?>
<ds:datastoreItem xmlns:ds="http://schemas.openxmlformats.org/officeDocument/2006/customXml" ds:itemID="{39DE260D-1964-4CB9-B48C-B3415FFF65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da053a-74e3-4d91-bd62-f5ae63dc1906"/>
    <ds:schemaRef ds:uri="4082d3ff-69a0-447e-9625-bed2903881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FA10085-0A92-48A1-8151-635BBEE7C005}">
  <ds:schemaRefs>
    <ds:schemaRef ds:uri="http://schemas.microsoft.com/sharepoint/v3/contenttype/forms"/>
  </ds:schemaRefs>
</ds:datastoreItem>
</file>

<file path=customXml/itemProps3.xml><?xml version="1.0" encoding="utf-8"?>
<ds:datastoreItem xmlns:ds="http://schemas.openxmlformats.org/officeDocument/2006/customXml" ds:itemID="{B4BF9172-2A77-47A4-A650-BAF82693723C}">
  <ds:schemaRefs>
    <ds:schemaRef ds:uri="http://schemas.microsoft.com/office/2006/metadata/properties"/>
    <ds:schemaRef ds:uri="http://schemas.microsoft.com/office/infopath/2007/PartnerControls"/>
    <ds:schemaRef ds:uri="86da053a-74e3-4d91-bd62-f5ae63dc1906"/>
    <ds:schemaRef ds:uri="4082d3ff-69a0-447e-9625-bed290388151"/>
  </ds:schemaRefs>
</ds:datastoreItem>
</file>

<file path=docMetadata/LabelInfo.xml><?xml version="1.0" encoding="utf-8"?>
<clbl:labelList xmlns:clbl="http://schemas.microsoft.com/office/2020/mipLabelMetadata">
  <clbl:label id="{2e40ee7f-bf50-49a8-b955-3d5c6ce0dfd3}" enabled="1" method="Standard" siteId="{08011c35-3e20-4cfb-9098-9504336812c8}" removed="0"/>
</clbl:labelList>
</file>

<file path=docProps/app.xml><?xml version="1.0" encoding="utf-8"?>
<Properties xmlns="http://schemas.openxmlformats.org/officeDocument/2006/extended-properties" xmlns:vt="http://schemas.openxmlformats.org/officeDocument/2006/docPropsVTypes">
  <TotalTime>5</TotalTime>
  <Words>2852</Words>
  <Application>Microsoft Office PowerPoint</Application>
  <PresentationFormat>Widescreen</PresentationFormat>
  <Paragraphs>240</Paragraphs>
  <Slides>47</Slides>
  <Notes>45</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47</vt:i4>
      </vt:variant>
    </vt:vector>
  </HeadingPairs>
  <TitlesOfParts>
    <vt:vector size="57" baseType="lpstr">
      <vt:lpstr>Courier New</vt:lpstr>
      <vt:lpstr>Century Gothic</vt:lpstr>
      <vt:lpstr>Arial</vt:lpstr>
      <vt:lpstr>Palatino Linotype</vt:lpstr>
      <vt:lpstr>Noto Sans Symbols</vt:lpstr>
      <vt:lpstr>Slide Master</vt:lpstr>
      <vt:lpstr>Slide Master</vt:lpstr>
      <vt:lpstr>Slide Master</vt:lpstr>
      <vt:lpstr>Slide Master</vt:lpstr>
      <vt:lpstr>Office Theme</vt:lpstr>
      <vt:lpstr>PowerPoint Presentation</vt:lpstr>
      <vt:lpstr>PowerPoint Presentation</vt:lpstr>
      <vt:lpstr>PowerPoint Presentation</vt:lpstr>
      <vt:lpstr>PowerPoint Presentation</vt:lpstr>
      <vt:lpstr>PowerPoint Presentation</vt:lpstr>
      <vt:lpstr>PowerPoint Presentation</vt:lpstr>
      <vt:lpstr>IP-What Every Lawyer &amp; Every Client Must Understand</vt:lpstr>
      <vt:lpstr>Intellectual Property 101</vt:lpstr>
      <vt:lpstr>PowerPoint Presentation</vt:lpstr>
      <vt:lpstr>PowerPoint Presentation</vt:lpstr>
      <vt:lpstr>Presentation Overview </vt:lpstr>
      <vt:lpstr>Types of Property</vt:lpstr>
      <vt:lpstr>What is Intellectual Property?</vt:lpstr>
      <vt:lpstr>Why is Intellectual Property Important?</vt:lpstr>
      <vt:lpstr>What is a Patent?</vt:lpstr>
      <vt:lpstr>Patent Eligibility Requirements</vt:lpstr>
      <vt:lpstr>PowerPoint Presentation</vt:lpstr>
      <vt:lpstr>Patent Rights &amp; Litigation</vt:lpstr>
      <vt:lpstr>What is a Trademark?</vt:lpstr>
      <vt:lpstr>Trademark Requirements</vt:lpstr>
      <vt:lpstr>General Rule for Trademarks:</vt:lpstr>
      <vt:lpstr>Trademark Ownership &amp; Registration</vt:lpstr>
      <vt:lpstr>What Can Be Protected by a Copyright?</vt:lpstr>
      <vt:lpstr>What Types of Work Receive Copyright Protection?</vt:lpstr>
      <vt:lpstr>What Types of Work Receive Copyright Protection?</vt:lpstr>
      <vt:lpstr>Scope of Copyright Protection</vt:lpstr>
      <vt:lpstr>Copyright Ownership</vt:lpstr>
      <vt:lpstr>Copyrights: 70 / 95 / 120 Years</vt:lpstr>
      <vt:lpstr>Copyright Rights &amp; Registration</vt:lpstr>
      <vt:lpstr>Why Register a Copyright?</vt:lpstr>
      <vt:lpstr>What is a Trade Secret?</vt:lpstr>
      <vt:lpstr>Trade Secret Requirements &amp; Limitations</vt:lpstr>
      <vt:lpstr>PowerPoint Presentation</vt:lpstr>
      <vt:lpstr>Trade Secret Misappropriation</vt:lpstr>
      <vt:lpstr>Protecting Trade Secrets</vt:lpstr>
      <vt:lpstr>Best Practices for Protecting IP</vt:lpstr>
      <vt:lpstr>Best Practices for Avoiding Infringement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Minkov, Alex</cp:lastModifiedBy>
  <cp:revision>7</cp:revision>
  <dcterms:modified xsi:type="dcterms:W3CDTF">2026-03-30T22:15:56Z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0x010100BE8D73BD4AD08547AEFB79EAC560F59D</vt:lpwstr>
  </property>
  <property fmtid="{D5CDD505-2E9C-101B-9397-08002B2CF9AE}" pid="3" name="MediaServiceImageTags">
    <vt:lpwstr/>
  </property>
</Properties>
</file>